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71" r:id="rId5"/>
    <p:sldId id="275" r:id="rId6"/>
    <p:sldId id="274" r:id="rId7"/>
    <p:sldId id="266" r:id="rId8"/>
    <p:sldId id="257" r:id="rId9"/>
    <p:sldId id="265" r:id="rId10"/>
    <p:sldId id="268" r:id="rId11"/>
    <p:sldId id="276" r:id="rId12"/>
    <p:sldId id="278" r:id="rId13"/>
    <p:sldId id="277" r:id="rId14"/>
    <p:sldId id="261" r:id="rId15"/>
    <p:sldId id="260"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6E2DD"/>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21" dt="2021-03-16T23:08:54.841"/>
    <p1510:client id="{89F3B49F-208C-B000-D080-157EF1161167}" v="193" dt="2021-03-16T22:59:24.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 Paz, Anna" userId="S::adelapaz@ugm.org::96b44d7b-4bc2-4749-9e78-cb8ee719e7e9" providerId="AD" clId="Web-{89F3B49F-208C-B000-D080-157EF1161167}"/>
    <pc:docChg chg="addSld delSld modSld sldOrd">
      <pc:chgData name="De La Paz, Anna" userId="S::adelapaz@ugm.org::96b44d7b-4bc2-4749-9e78-cb8ee719e7e9" providerId="AD" clId="Web-{89F3B49F-208C-B000-D080-157EF1161167}" dt="2021-03-16T22:59:24.944" v="172"/>
      <pc:docMkLst>
        <pc:docMk/>
      </pc:docMkLst>
      <pc:sldChg chg="addSp delSp modSp add del ord">
        <pc:chgData name="De La Paz, Anna" userId="S::adelapaz@ugm.org::96b44d7b-4bc2-4749-9e78-cb8ee719e7e9" providerId="AD" clId="Web-{89F3B49F-208C-B000-D080-157EF1161167}" dt="2021-03-16T22:56:03.883" v="147"/>
        <pc:sldMkLst>
          <pc:docMk/>
          <pc:sldMk cId="556894111" sldId="256"/>
        </pc:sldMkLst>
        <pc:picChg chg="add del mod">
          <ac:chgData name="De La Paz, Anna" userId="S::adelapaz@ugm.org::96b44d7b-4bc2-4749-9e78-cb8ee719e7e9" providerId="AD" clId="Web-{89F3B49F-208C-B000-D080-157EF1161167}" dt="2021-03-16T22:54:59.556" v="141"/>
          <ac:picMkLst>
            <pc:docMk/>
            <pc:sldMk cId="556894111" sldId="256"/>
            <ac:picMk id="2" creationId="{B45C50B7-E987-4385-94F7-096BE89A21CC}"/>
          </ac:picMkLst>
        </pc:picChg>
        <pc:picChg chg="add mod">
          <ac:chgData name="De La Paz, Anna" userId="S::adelapaz@ugm.org::96b44d7b-4bc2-4749-9e78-cb8ee719e7e9" providerId="AD" clId="Web-{89F3B49F-208C-B000-D080-157EF1161167}" dt="2021-03-16T22:55:52.039" v="146" actId="14100"/>
          <ac:picMkLst>
            <pc:docMk/>
            <pc:sldMk cId="556894111" sldId="256"/>
            <ac:picMk id="3" creationId="{84C32B5C-095C-40DE-B819-87982FFD9BDE}"/>
          </ac:picMkLst>
        </pc:picChg>
        <pc:picChg chg="del">
          <ac:chgData name="De La Paz, Anna" userId="S::adelapaz@ugm.org::96b44d7b-4bc2-4749-9e78-cb8ee719e7e9" providerId="AD" clId="Web-{89F3B49F-208C-B000-D080-157EF1161167}" dt="2021-03-16T22:00:43.148" v="2"/>
          <ac:picMkLst>
            <pc:docMk/>
            <pc:sldMk cId="556894111" sldId="256"/>
            <ac:picMk id="5" creationId="{00000000-0000-0000-0000-000000000000}"/>
          </ac:picMkLst>
        </pc:picChg>
      </pc:sldChg>
      <pc:sldChg chg="addSp delSp modSp">
        <pc:chgData name="De La Paz, Anna" userId="S::adelapaz@ugm.org::96b44d7b-4bc2-4749-9e78-cb8ee719e7e9" providerId="AD" clId="Web-{89F3B49F-208C-B000-D080-157EF1161167}" dt="2021-03-16T22:52:09.385" v="139" actId="20577"/>
        <pc:sldMkLst>
          <pc:docMk/>
          <pc:sldMk cId="929058376" sldId="257"/>
        </pc:sldMkLst>
        <pc:spChg chg="mod">
          <ac:chgData name="De La Paz, Anna" userId="S::adelapaz@ugm.org::96b44d7b-4bc2-4749-9e78-cb8ee719e7e9" providerId="AD" clId="Web-{89F3B49F-208C-B000-D080-157EF1161167}" dt="2021-03-16T22:51:50.745" v="136" actId="1076"/>
          <ac:spMkLst>
            <pc:docMk/>
            <pc:sldMk cId="929058376" sldId="257"/>
            <ac:spMk id="4" creationId="{00000000-0000-0000-0000-000000000000}"/>
          </ac:spMkLst>
        </pc:spChg>
        <pc:spChg chg="add del mod">
          <ac:chgData name="De La Paz, Anna" userId="S::adelapaz@ugm.org::96b44d7b-4bc2-4749-9e78-cb8ee719e7e9" providerId="AD" clId="Web-{89F3B49F-208C-B000-D080-157EF1161167}" dt="2021-03-16T22:52:02.963" v="138"/>
          <ac:spMkLst>
            <pc:docMk/>
            <pc:sldMk cId="929058376" sldId="257"/>
            <ac:spMk id="6" creationId="{00000000-0000-0000-0000-000000000000}"/>
          </ac:spMkLst>
        </pc:spChg>
        <pc:spChg chg="mod">
          <ac:chgData name="De La Paz, Anna" userId="S::adelapaz@ugm.org::96b44d7b-4bc2-4749-9e78-cb8ee719e7e9" providerId="AD" clId="Web-{89F3B49F-208C-B000-D080-157EF1161167}" dt="2021-03-16T22:52:09.385" v="139" actId="20577"/>
          <ac:spMkLst>
            <pc:docMk/>
            <pc:sldMk cId="929058376" sldId="257"/>
            <ac:spMk id="7" creationId="{00000000-0000-0000-0000-000000000000}"/>
          </ac:spMkLst>
        </pc:spChg>
      </pc:sldChg>
      <pc:sldChg chg="delSp modSp del">
        <pc:chgData name="De La Paz, Anna" userId="S::adelapaz@ugm.org::96b44d7b-4bc2-4749-9e78-cb8ee719e7e9" providerId="AD" clId="Web-{89F3B49F-208C-B000-D080-157EF1161167}" dt="2021-03-16T22:59:24.944" v="172"/>
        <pc:sldMkLst>
          <pc:docMk/>
          <pc:sldMk cId="814914696" sldId="259"/>
        </pc:sldMkLst>
        <pc:picChg chg="del mod">
          <ac:chgData name="De La Paz, Anna" userId="S::adelapaz@ugm.org::96b44d7b-4bc2-4749-9e78-cb8ee719e7e9" providerId="AD" clId="Web-{89F3B49F-208C-B000-D080-157EF1161167}" dt="2021-03-16T22:59:21.241" v="171"/>
          <ac:picMkLst>
            <pc:docMk/>
            <pc:sldMk cId="814914696" sldId="259"/>
            <ac:picMk id="3" creationId="{00000000-0000-0000-0000-000000000000}"/>
          </ac:picMkLst>
        </pc:picChg>
      </pc:sldChg>
      <pc:sldChg chg="addSp delSp modSp">
        <pc:chgData name="De La Paz, Anna" userId="S::adelapaz@ugm.org::96b44d7b-4bc2-4749-9e78-cb8ee719e7e9" providerId="AD" clId="Web-{89F3B49F-208C-B000-D080-157EF1161167}" dt="2021-03-16T22:58:46.100" v="169" actId="1076"/>
        <pc:sldMkLst>
          <pc:docMk/>
          <pc:sldMk cId="798589490" sldId="260"/>
        </pc:sldMkLst>
        <pc:picChg chg="add mod">
          <ac:chgData name="De La Paz, Anna" userId="S::adelapaz@ugm.org::96b44d7b-4bc2-4749-9e78-cb8ee719e7e9" providerId="AD" clId="Web-{89F3B49F-208C-B000-D080-157EF1161167}" dt="2021-03-16T22:58:46.100" v="169" actId="1076"/>
          <ac:picMkLst>
            <pc:docMk/>
            <pc:sldMk cId="798589490" sldId="260"/>
            <ac:picMk id="2" creationId="{E345559B-631A-4E31-86D6-CABBF3EEF980}"/>
          </ac:picMkLst>
        </pc:picChg>
        <pc:picChg chg="del">
          <ac:chgData name="De La Paz, Anna" userId="S::adelapaz@ugm.org::96b44d7b-4bc2-4749-9e78-cb8ee719e7e9" providerId="AD" clId="Web-{89F3B49F-208C-B000-D080-157EF1161167}" dt="2021-03-16T22:57:37.726" v="163"/>
          <ac:picMkLst>
            <pc:docMk/>
            <pc:sldMk cId="798589490" sldId="260"/>
            <ac:picMk id="4" creationId="{00000000-0000-0000-0000-000000000000}"/>
          </ac:picMkLst>
        </pc:picChg>
      </pc:sldChg>
      <pc:sldChg chg="del">
        <pc:chgData name="De La Paz, Anna" userId="S::adelapaz@ugm.org::96b44d7b-4bc2-4749-9e78-cb8ee719e7e9" providerId="AD" clId="Web-{89F3B49F-208C-B000-D080-157EF1161167}" dt="2021-03-16T22:04:37.333" v="16"/>
        <pc:sldMkLst>
          <pc:docMk/>
          <pc:sldMk cId="635480558" sldId="263"/>
        </pc:sldMkLst>
      </pc:sldChg>
      <pc:sldChg chg="addSp delSp modSp">
        <pc:chgData name="De La Paz, Anna" userId="S::adelapaz@ugm.org::96b44d7b-4bc2-4749-9e78-cb8ee719e7e9" providerId="AD" clId="Web-{89F3B49F-208C-B000-D080-157EF1161167}" dt="2021-03-16T22:57:13.570" v="157"/>
        <pc:sldMkLst>
          <pc:docMk/>
          <pc:sldMk cId="1713118923" sldId="265"/>
        </pc:sldMkLst>
        <pc:spChg chg="add ord">
          <ac:chgData name="De La Paz, Anna" userId="S::adelapaz@ugm.org::96b44d7b-4bc2-4749-9e78-cb8ee719e7e9" providerId="AD" clId="Web-{89F3B49F-208C-B000-D080-157EF1161167}" dt="2021-03-16T22:57:04.883" v="155"/>
          <ac:spMkLst>
            <pc:docMk/>
            <pc:sldMk cId="1713118923" sldId="265"/>
            <ac:spMk id="2" creationId="{47A97537-8894-4FB1-B345-DF8347A2EBE2}"/>
          </ac:spMkLst>
        </pc:spChg>
        <pc:spChg chg="del">
          <ac:chgData name="De La Paz, Anna" userId="S::adelapaz@ugm.org::96b44d7b-4bc2-4749-9e78-cb8ee719e7e9" providerId="AD" clId="Web-{89F3B49F-208C-B000-D080-157EF1161167}" dt="2021-03-16T22:57:01.023" v="153"/>
          <ac:spMkLst>
            <pc:docMk/>
            <pc:sldMk cId="1713118923" sldId="265"/>
            <ac:spMk id="6" creationId="{00000000-0000-0000-0000-000000000000}"/>
          </ac:spMkLst>
        </pc:spChg>
        <pc:spChg chg="mod">
          <ac:chgData name="De La Paz, Anna" userId="S::adelapaz@ugm.org::96b44d7b-4bc2-4749-9e78-cb8ee719e7e9" providerId="AD" clId="Web-{89F3B49F-208C-B000-D080-157EF1161167}" dt="2021-03-16T22:57:08.117" v="156" actId="20577"/>
          <ac:spMkLst>
            <pc:docMk/>
            <pc:sldMk cId="1713118923" sldId="265"/>
            <ac:spMk id="7" creationId="{00000000-0000-0000-0000-000000000000}"/>
          </ac:spMkLst>
        </pc:spChg>
        <pc:picChg chg="ord">
          <ac:chgData name="De La Paz, Anna" userId="S::adelapaz@ugm.org::96b44d7b-4bc2-4749-9e78-cb8ee719e7e9" providerId="AD" clId="Web-{89F3B49F-208C-B000-D080-157EF1161167}" dt="2021-03-16T22:57:13.570" v="157"/>
          <ac:picMkLst>
            <pc:docMk/>
            <pc:sldMk cId="1713118923" sldId="265"/>
            <ac:picMk id="10" creationId="{00000000-0000-0000-0000-000000000000}"/>
          </ac:picMkLst>
        </pc:picChg>
      </pc:sldChg>
      <pc:sldChg chg="addSp delSp modSp">
        <pc:chgData name="De La Paz, Anna" userId="S::adelapaz@ugm.org::96b44d7b-4bc2-4749-9e78-cb8ee719e7e9" providerId="AD" clId="Web-{89F3B49F-208C-B000-D080-157EF1161167}" dt="2021-03-16T22:57:22.851" v="161" actId="20577"/>
        <pc:sldMkLst>
          <pc:docMk/>
          <pc:sldMk cId="2056479996" sldId="266"/>
        </pc:sldMkLst>
        <pc:spChg chg="add ord">
          <ac:chgData name="De La Paz, Anna" userId="S::adelapaz@ugm.org::96b44d7b-4bc2-4749-9e78-cb8ee719e7e9" providerId="AD" clId="Web-{89F3B49F-208C-B000-D080-157EF1161167}" dt="2021-03-16T22:57:20.289" v="160"/>
          <ac:spMkLst>
            <pc:docMk/>
            <pc:sldMk cId="2056479996" sldId="266"/>
            <ac:spMk id="2" creationId="{C02BAE3E-5923-40C6-A610-1532E873125A}"/>
          </ac:spMkLst>
        </pc:spChg>
        <pc:spChg chg="del">
          <ac:chgData name="De La Paz, Anna" userId="S::adelapaz@ugm.org::96b44d7b-4bc2-4749-9e78-cb8ee719e7e9" providerId="AD" clId="Web-{89F3B49F-208C-B000-D080-157EF1161167}" dt="2021-03-16T22:57:17.211" v="158"/>
          <ac:spMkLst>
            <pc:docMk/>
            <pc:sldMk cId="2056479996" sldId="266"/>
            <ac:spMk id="6" creationId="{00000000-0000-0000-0000-000000000000}"/>
          </ac:spMkLst>
        </pc:spChg>
        <pc:spChg chg="mod">
          <ac:chgData name="De La Paz, Anna" userId="S::adelapaz@ugm.org::96b44d7b-4bc2-4749-9e78-cb8ee719e7e9" providerId="AD" clId="Web-{89F3B49F-208C-B000-D080-157EF1161167}" dt="2021-03-16T22:57:22.851" v="161" actId="20577"/>
          <ac:spMkLst>
            <pc:docMk/>
            <pc:sldMk cId="2056479996" sldId="266"/>
            <ac:spMk id="7" creationId="{00000000-0000-0000-0000-000000000000}"/>
          </ac:spMkLst>
        </pc:spChg>
      </pc:sldChg>
      <pc:sldChg chg="del">
        <pc:chgData name="De La Paz, Anna" userId="S::adelapaz@ugm.org::96b44d7b-4bc2-4749-9e78-cb8ee719e7e9" providerId="AD" clId="Web-{89F3B49F-208C-B000-D080-157EF1161167}" dt="2021-03-16T22:57:31.710" v="162"/>
        <pc:sldMkLst>
          <pc:docMk/>
          <pc:sldMk cId="1146309339" sldId="267"/>
        </pc:sldMkLst>
      </pc:sldChg>
      <pc:sldChg chg="addSp delSp modSp ord">
        <pc:chgData name="De La Paz, Anna" userId="S::adelapaz@ugm.org::96b44d7b-4bc2-4749-9e78-cb8ee719e7e9" providerId="AD" clId="Web-{89F3B49F-208C-B000-D080-157EF1161167}" dt="2021-03-16T22:56:31.680" v="152" actId="1076"/>
        <pc:sldMkLst>
          <pc:docMk/>
          <pc:sldMk cId="3940538393" sldId="269"/>
        </pc:sldMkLst>
        <pc:picChg chg="add del mod">
          <ac:chgData name="De La Paz, Anna" userId="S::adelapaz@ugm.org::96b44d7b-4bc2-4749-9e78-cb8ee719e7e9" providerId="AD" clId="Web-{89F3B49F-208C-B000-D080-157EF1161167}" dt="2021-03-16T22:54:57.243" v="140"/>
          <ac:picMkLst>
            <pc:docMk/>
            <pc:sldMk cId="3940538393" sldId="269"/>
            <ac:picMk id="2" creationId="{8E5F0F4A-ECFE-42F8-80F4-B15796E24FD2}"/>
          </ac:picMkLst>
        </pc:picChg>
        <pc:picChg chg="add mod">
          <ac:chgData name="De La Paz, Anna" userId="S::adelapaz@ugm.org::96b44d7b-4bc2-4749-9e78-cb8ee719e7e9" providerId="AD" clId="Web-{89F3B49F-208C-B000-D080-157EF1161167}" dt="2021-03-16T22:56:31.680" v="152" actId="1076"/>
          <ac:picMkLst>
            <pc:docMk/>
            <pc:sldMk cId="3940538393" sldId="269"/>
            <ac:picMk id="3" creationId="{190D08D2-A2F6-4249-82D5-ECA46E4238A4}"/>
          </ac:picMkLst>
        </pc:picChg>
        <pc:picChg chg="del">
          <ac:chgData name="De La Paz, Anna" userId="S::adelapaz@ugm.org::96b44d7b-4bc2-4749-9e78-cb8ee719e7e9" providerId="AD" clId="Web-{89F3B49F-208C-B000-D080-157EF1161167}" dt="2021-03-16T22:01:12.585" v="8"/>
          <ac:picMkLst>
            <pc:docMk/>
            <pc:sldMk cId="3940538393" sldId="269"/>
            <ac:picMk id="5" creationId="{00000000-0000-0000-0000-000000000000}"/>
          </ac:picMkLst>
        </pc:picChg>
      </pc:sldChg>
      <pc:sldChg chg="del">
        <pc:chgData name="De La Paz, Anna" userId="S::adelapaz@ugm.org::96b44d7b-4bc2-4749-9e78-cb8ee719e7e9" providerId="AD" clId="Web-{89F3B49F-208C-B000-D080-157EF1161167}" dt="2021-03-16T22:04:37.349" v="17"/>
        <pc:sldMkLst>
          <pc:docMk/>
          <pc:sldMk cId="2065783138" sldId="270"/>
        </pc:sldMkLst>
      </pc:sldChg>
      <pc:sldChg chg="addSp delSp modSp new">
        <pc:chgData name="De La Paz, Anna" userId="S::adelapaz@ugm.org::96b44d7b-4bc2-4749-9e78-cb8ee719e7e9" providerId="AD" clId="Web-{89F3B49F-208C-B000-D080-157EF1161167}" dt="2021-03-16T22:41:40.516" v="75" actId="1076"/>
        <pc:sldMkLst>
          <pc:docMk/>
          <pc:sldMk cId="2316586633" sldId="270"/>
        </pc:sldMkLst>
        <pc:spChg chg="del">
          <ac:chgData name="De La Paz, Anna" userId="S::adelapaz@ugm.org::96b44d7b-4bc2-4749-9e78-cb8ee719e7e9" providerId="AD" clId="Web-{89F3B49F-208C-B000-D080-157EF1161167}" dt="2021-03-16T22:04:54.927" v="21"/>
          <ac:spMkLst>
            <pc:docMk/>
            <pc:sldMk cId="2316586633" sldId="270"/>
            <ac:spMk id="2" creationId="{DE1C742D-46FC-48CC-8FCF-BD0276ABBC59}"/>
          </ac:spMkLst>
        </pc:spChg>
        <pc:spChg chg="del mod">
          <ac:chgData name="De La Paz, Anna" userId="S::adelapaz@ugm.org::96b44d7b-4bc2-4749-9e78-cb8ee719e7e9" providerId="AD" clId="Web-{89F3B49F-208C-B000-D080-157EF1161167}" dt="2021-03-16T22:04:54.021" v="20"/>
          <ac:spMkLst>
            <pc:docMk/>
            <pc:sldMk cId="2316586633" sldId="270"/>
            <ac:spMk id="3" creationId="{692B854B-00E2-40F1-9156-89C8352555B4}"/>
          </ac:spMkLst>
        </pc:spChg>
        <pc:spChg chg="add mod">
          <ac:chgData name="De La Paz, Anna" userId="S::adelapaz@ugm.org::96b44d7b-4bc2-4749-9e78-cb8ee719e7e9" providerId="AD" clId="Web-{89F3B49F-208C-B000-D080-157EF1161167}" dt="2021-03-16T22:41:30.375" v="74" actId="20577"/>
          <ac:spMkLst>
            <pc:docMk/>
            <pc:sldMk cId="2316586633" sldId="270"/>
            <ac:spMk id="4" creationId="{E5D272EF-4F54-47F1-8A46-0FADDCDCC841}"/>
          </ac:spMkLst>
        </pc:spChg>
        <pc:spChg chg="add mod">
          <ac:chgData name="De La Paz, Anna" userId="S::adelapaz@ugm.org::96b44d7b-4bc2-4749-9e78-cb8ee719e7e9" providerId="AD" clId="Web-{89F3B49F-208C-B000-D080-157EF1161167}" dt="2021-03-16T22:41:27.032" v="72" actId="20577"/>
          <ac:spMkLst>
            <pc:docMk/>
            <pc:sldMk cId="2316586633" sldId="270"/>
            <ac:spMk id="5" creationId="{30F440C1-B0BB-4FDE-9B30-A2EB000E6134}"/>
          </ac:spMkLst>
        </pc:spChg>
        <pc:spChg chg="add mod">
          <ac:chgData name="De La Paz, Anna" userId="S::adelapaz@ugm.org::96b44d7b-4bc2-4749-9e78-cb8ee719e7e9" providerId="AD" clId="Web-{89F3B49F-208C-B000-D080-157EF1161167}" dt="2021-03-16T22:40:11.111" v="49" actId="14100"/>
          <ac:spMkLst>
            <pc:docMk/>
            <pc:sldMk cId="2316586633" sldId="270"/>
            <ac:spMk id="6" creationId="{B797AC18-1EF7-4A8E-B5D0-B75D0B9FB4B9}"/>
          </ac:spMkLst>
        </pc:spChg>
        <pc:grpChg chg="add mod">
          <ac:chgData name="De La Paz, Anna" userId="S::adelapaz@ugm.org::96b44d7b-4bc2-4749-9e78-cb8ee719e7e9" providerId="AD" clId="Web-{89F3B49F-208C-B000-D080-157EF1161167}" dt="2021-03-16T22:41:40.516" v="75" actId="1076"/>
          <ac:grpSpMkLst>
            <pc:docMk/>
            <pc:sldMk cId="2316586633" sldId="270"/>
            <ac:grpSpMk id="10" creationId="{447763A6-388F-433B-9D31-FEB851FEEBE1}"/>
          </ac:grpSpMkLst>
        </pc:grpChg>
        <pc:picChg chg="add del mod modCrop">
          <ac:chgData name="De La Paz, Anna" userId="S::adelapaz@ugm.org::96b44d7b-4bc2-4749-9e78-cb8ee719e7e9" providerId="AD" clId="Web-{89F3B49F-208C-B000-D080-157EF1161167}" dt="2021-03-16T22:37:37.909" v="32"/>
          <ac:picMkLst>
            <pc:docMk/>
            <pc:sldMk cId="2316586633" sldId="270"/>
            <ac:picMk id="7" creationId="{B29896FD-BED6-4FFA-A659-21BDE33A7EAF}"/>
          </ac:picMkLst>
        </pc:picChg>
        <pc:picChg chg="add del mod">
          <ac:chgData name="De La Paz, Anna" userId="S::adelapaz@ugm.org::96b44d7b-4bc2-4749-9e78-cb8ee719e7e9" providerId="AD" clId="Web-{89F3B49F-208C-B000-D080-157EF1161167}" dt="2021-03-16T22:39:08.549" v="39"/>
          <ac:picMkLst>
            <pc:docMk/>
            <pc:sldMk cId="2316586633" sldId="270"/>
            <ac:picMk id="8" creationId="{71EC1116-87C3-4E87-B493-4006BB2F3DE1}"/>
          </ac:picMkLst>
        </pc:picChg>
        <pc:picChg chg="add mod ord">
          <ac:chgData name="De La Paz, Anna" userId="S::adelapaz@ugm.org::96b44d7b-4bc2-4749-9e78-cb8ee719e7e9" providerId="AD" clId="Web-{89F3B49F-208C-B000-D080-157EF1161167}" dt="2021-03-16T22:40:19.423" v="53"/>
          <ac:picMkLst>
            <pc:docMk/>
            <pc:sldMk cId="2316586633" sldId="270"/>
            <ac:picMk id="9" creationId="{AE665EB6-4ADD-4F97-A7D1-C0DE69996F34}"/>
          </ac:picMkLst>
        </pc:picChg>
      </pc:sldChg>
      <pc:sldChg chg="addSp delSp modSp new">
        <pc:chgData name="De La Paz, Anna" userId="S::adelapaz@ugm.org::96b44d7b-4bc2-4749-9e78-cb8ee719e7e9" providerId="AD" clId="Web-{89F3B49F-208C-B000-D080-157EF1161167}" dt="2021-03-16T22:45:23.998" v="127" actId="1076"/>
        <pc:sldMkLst>
          <pc:docMk/>
          <pc:sldMk cId="796965030" sldId="271"/>
        </pc:sldMkLst>
        <pc:spChg chg="del">
          <ac:chgData name="De La Paz, Anna" userId="S::adelapaz@ugm.org::96b44d7b-4bc2-4749-9e78-cb8ee719e7e9" providerId="AD" clId="Web-{89F3B49F-208C-B000-D080-157EF1161167}" dt="2021-03-16T22:41:56.063" v="78"/>
          <ac:spMkLst>
            <pc:docMk/>
            <pc:sldMk cId="796965030" sldId="271"/>
            <ac:spMk id="2" creationId="{A470C459-1CDB-43FB-A633-ED6B3B0A72F0}"/>
          </ac:spMkLst>
        </pc:spChg>
        <pc:spChg chg="del">
          <ac:chgData name="De La Paz, Anna" userId="S::adelapaz@ugm.org::96b44d7b-4bc2-4749-9e78-cb8ee719e7e9" providerId="AD" clId="Web-{89F3B49F-208C-B000-D080-157EF1161167}" dt="2021-03-16T22:41:56.063" v="77"/>
          <ac:spMkLst>
            <pc:docMk/>
            <pc:sldMk cId="796965030" sldId="271"/>
            <ac:spMk id="3" creationId="{B2923340-C5CA-4047-BD17-67AFCFB71737}"/>
          </ac:spMkLst>
        </pc:spChg>
        <pc:spChg chg="mod topLvl">
          <ac:chgData name="De La Paz, Anna" userId="S::adelapaz@ugm.org::96b44d7b-4bc2-4749-9e78-cb8ee719e7e9" providerId="AD" clId="Web-{89F3B49F-208C-B000-D080-157EF1161167}" dt="2021-03-16T22:45:02.061" v="125" actId="20577"/>
          <ac:spMkLst>
            <pc:docMk/>
            <pc:sldMk cId="796965030" sldId="271"/>
            <ac:spMk id="7" creationId="{D1AABB7B-017E-4513-9BA3-1358DC2F157E}"/>
          </ac:spMkLst>
        </pc:spChg>
        <pc:spChg chg="mod topLvl">
          <ac:chgData name="De La Paz, Anna" userId="S::adelapaz@ugm.org::96b44d7b-4bc2-4749-9e78-cb8ee719e7e9" providerId="AD" clId="Web-{89F3B49F-208C-B000-D080-157EF1161167}" dt="2021-03-16T22:44:54.889" v="123" actId="1076"/>
          <ac:spMkLst>
            <pc:docMk/>
            <pc:sldMk cId="796965030" sldId="271"/>
            <ac:spMk id="8" creationId="{69B7BDC2-FB6E-4AC3-BD0C-67CE502B8EC9}"/>
          </ac:spMkLst>
        </pc:spChg>
        <pc:spChg chg="mod topLvl">
          <ac:chgData name="De La Paz, Anna" userId="S::adelapaz@ugm.org::96b44d7b-4bc2-4749-9e78-cb8ee719e7e9" providerId="AD" clId="Web-{89F3B49F-208C-B000-D080-157EF1161167}" dt="2021-03-16T22:43:23.562" v="105"/>
          <ac:spMkLst>
            <pc:docMk/>
            <pc:sldMk cId="796965030" sldId="271"/>
            <ac:spMk id="9" creationId="{F98D5B61-E5C2-42A0-AAE3-C5C451F36C1A}"/>
          </ac:spMkLst>
        </pc:spChg>
        <pc:spChg chg="add mod">
          <ac:chgData name="De La Paz, Anna" userId="S::adelapaz@ugm.org::96b44d7b-4bc2-4749-9e78-cb8ee719e7e9" providerId="AD" clId="Web-{89F3B49F-208C-B000-D080-157EF1161167}" dt="2021-03-16T22:45:23.998" v="127" actId="1076"/>
          <ac:spMkLst>
            <pc:docMk/>
            <pc:sldMk cId="796965030" sldId="271"/>
            <ac:spMk id="11" creationId="{3E491120-296A-44EB-B0AF-59C64ACDCBE9}"/>
          </ac:spMkLst>
        </pc:spChg>
        <pc:grpChg chg="add del mod">
          <ac:chgData name="De La Paz, Anna" userId="S::adelapaz@ugm.org::96b44d7b-4bc2-4749-9e78-cb8ee719e7e9" providerId="AD" clId="Web-{89F3B49F-208C-B000-D080-157EF1161167}" dt="2021-03-16T22:43:23.562" v="105"/>
          <ac:grpSpMkLst>
            <pc:docMk/>
            <pc:sldMk cId="796965030" sldId="271"/>
            <ac:grpSpMk id="10" creationId="{9E92B124-D1A8-4485-BE84-F55389BD0A81}"/>
          </ac:grpSpMkLst>
        </pc:grpChg>
        <pc:picChg chg="add">
          <ac:chgData name="De La Paz, Anna" userId="S::adelapaz@ugm.org::96b44d7b-4bc2-4749-9e78-cb8ee719e7e9" providerId="AD" clId="Web-{89F3B49F-208C-B000-D080-157EF1161167}" dt="2021-03-16T22:41:56.641" v="79"/>
          <ac:picMkLst>
            <pc:docMk/>
            <pc:sldMk cId="796965030" sldId="271"/>
            <ac:picMk id="5" creationId="{949EACDD-692F-4445-8BD9-3466F8E4FA3E}"/>
          </ac:picMkLst>
        </pc:picChg>
      </pc:sldChg>
    </pc:docChg>
  </pc:docChgLst>
  <pc:docChgLst>
    <pc:chgData name="De La Paz, Anna" userId="S::adelapaz@ugm.org::96b44d7b-4bc2-4749-9e78-cb8ee719e7e9" providerId="AD" clId="Web-{00000000-0000-0000-0000-000000000000}"/>
    <pc:docChg chg="addSld modSld">
      <pc:chgData name="De La Paz, Anna" userId="S::adelapaz@ugm.org::96b44d7b-4bc2-4749-9e78-cb8ee719e7e9" providerId="AD" clId="Web-{00000000-0000-0000-0000-000000000000}" dt="2021-03-16T23:08:53.075" v="88" actId="20577"/>
      <pc:docMkLst>
        <pc:docMk/>
      </pc:docMkLst>
      <pc:sldChg chg="addSp delSp modSp">
        <pc:chgData name="De La Paz, Anna" userId="S::adelapaz@ugm.org::96b44d7b-4bc2-4749-9e78-cb8ee719e7e9" providerId="AD" clId="Web-{00000000-0000-0000-0000-000000000000}" dt="2021-03-16T23:02:56.762" v="16"/>
        <pc:sldMkLst>
          <pc:docMk/>
          <pc:sldMk cId="929058376" sldId="257"/>
        </pc:sldMkLst>
        <pc:picChg chg="add mod">
          <ac:chgData name="De La Paz, Anna" userId="S::adelapaz@ugm.org::96b44d7b-4bc2-4749-9e78-cb8ee719e7e9" providerId="AD" clId="Web-{00000000-0000-0000-0000-000000000000}" dt="2021-03-16T23:02:56.762" v="16"/>
          <ac:picMkLst>
            <pc:docMk/>
            <pc:sldMk cId="929058376" sldId="257"/>
            <ac:picMk id="2" creationId="{B3101F9E-A874-42E3-98A5-E23BA92A9DB7}"/>
          </ac:picMkLst>
        </pc:picChg>
        <pc:picChg chg="del">
          <ac:chgData name="De La Paz, Anna" userId="S::adelapaz@ugm.org::96b44d7b-4bc2-4749-9e78-cb8ee719e7e9" providerId="AD" clId="Web-{00000000-0000-0000-0000-000000000000}" dt="2021-03-16T23:02:49.262" v="15"/>
          <ac:picMkLst>
            <pc:docMk/>
            <pc:sldMk cId="929058376" sldId="257"/>
            <ac:picMk id="8" creationId="{00000000-0000-0000-0000-000000000000}"/>
          </ac:picMkLst>
        </pc:picChg>
      </pc:sldChg>
      <pc:sldChg chg="addSp modSp">
        <pc:chgData name="De La Paz, Anna" userId="S::adelapaz@ugm.org::96b44d7b-4bc2-4749-9e78-cb8ee719e7e9" providerId="AD" clId="Web-{00000000-0000-0000-0000-000000000000}" dt="2021-03-16T23:04:24.684" v="28" actId="1076"/>
        <pc:sldMkLst>
          <pc:docMk/>
          <pc:sldMk cId="798589490" sldId="260"/>
        </pc:sldMkLst>
        <pc:spChg chg="add mod">
          <ac:chgData name="De La Paz, Anna" userId="S::adelapaz@ugm.org::96b44d7b-4bc2-4749-9e78-cb8ee719e7e9" providerId="AD" clId="Web-{00000000-0000-0000-0000-000000000000}" dt="2021-03-16T23:04:24.684" v="28" actId="1076"/>
          <ac:spMkLst>
            <pc:docMk/>
            <pc:sldMk cId="798589490" sldId="260"/>
            <ac:spMk id="4" creationId="{C9C116FF-B552-4680-AF70-97342550B894}"/>
          </ac:spMkLst>
        </pc:spChg>
        <pc:picChg chg="add mod">
          <ac:chgData name="De La Paz, Anna" userId="S::adelapaz@ugm.org::96b44d7b-4bc2-4749-9e78-cb8ee719e7e9" providerId="AD" clId="Web-{00000000-0000-0000-0000-000000000000}" dt="2021-03-16T23:04:22.653" v="27" actId="1076"/>
          <ac:picMkLst>
            <pc:docMk/>
            <pc:sldMk cId="798589490" sldId="260"/>
            <ac:picMk id="3" creationId="{1D256935-E439-436B-A10D-3CEAE772D036}"/>
          </ac:picMkLst>
        </pc:picChg>
      </pc:sldChg>
      <pc:sldChg chg="modSp">
        <pc:chgData name="De La Paz, Anna" userId="S::adelapaz@ugm.org::96b44d7b-4bc2-4749-9e78-cb8ee719e7e9" providerId="AD" clId="Web-{00000000-0000-0000-0000-000000000000}" dt="2021-03-16T23:01:45.653" v="0" actId="20577"/>
        <pc:sldMkLst>
          <pc:docMk/>
          <pc:sldMk cId="451647117" sldId="261"/>
        </pc:sldMkLst>
        <pc:spChg chg="mod">
          <ac:chgData name="De La Paz, Anna" userId="S::adelapaz@ugm.org::96b44d7b-4bc2-4749-9e78-cb8ee719e7e9" providerId="AD" clId="Web-{00000000-0000-0000-0000-000000000000}" dt="2021-03-16T23:01:45.653" v="0" actId="20577"/>
          <ac:spMkLst>
            <pc:docMk/>
            <pc:sldMk cId="451647117" sldId="261"/>
            <ac:spMk id="4" creationId="{00000000-0000-0000-0000-000000000000}"/>
          </ac:spMkLst>
        </pc:spChg>
      </pc:sldChg>
      <pc:sldChg chg="addSp delSp modSp">
        <pc:chgData name="De La Paz, Anna" userId="S::adelapaz@ugm.org::96b44d7b-4bc2-4749-9e78-cb8ee719e7e9" providerId="AD" clId="Web-{00000000-0000-0000-0000-000000000000}" dt="2021-03-16T23:02:41.856" v="14" actId="14100"/>
        <pc:sldMkLst>
          <pc:docMk/>
          <pc:sldMk cId="2056479996" sldId="266"/>
        </pc:sldMkLst>
        <pc:picChg chg="add mod ord">
          <ac:chgData name="De La Paz, Anna" userId="S::adelapaz@ugm.org::96b44d7b-4bc2-4749-9e78-cb8ee719e7e9" providerId="AD" clId="Web-{00000000-0000-0000-0000-000000000000}" dt="2021-03-16T23:02:41.856" v="14" actId="14100"/>
          <ac:picMkLst>
            <pc:docMk/>
            <pc:sldMk cId="2056479996" sldId="266"/>
            <ac:picMk id="3" creationId="{B296FAC1-25C1-403C-B22A-680F9D72C6C7}"/>
          </ac:picMkLst>
        </pc:picChg>
        <pc:picChg chg="del">
          <ac:chgData name="De La Paz, Anna" userId="S::adelapaz@ugm.org::96b44d7b-4bc2-4749-9e78-cb8ee719e7e9" providerId="AD" clId="Web-{00000000-0000-0000-0000-000000000000}" dt="2021-03-16T23:02:38.434" v="13"/>
          <ac:picMkLst>
            <pc:docMk/>
            <pc:sldMk cId="2056479996" sldId="266"/>
            <ac:picMk id="8" creationId="{00000000-0000-0000-0000-000000000000}"/>
          </ac:picMkLst>
        </pc:picChg>
      </pc:sldChg>
      <pc:sldChg chg="addSp delSp modSp">
        <pc:chgData name="De La Paz, Anna" userId="S::adelapaz@ugm.org::96b44d7b-4bc2-4749-9e78-cb8ee719e7e9" providerId="AD" clId="Web-{00000000-0000-0000-0000-000000000000}" dt="2021-03-16T23:02:14.418" v="7" actId="1076"/>
        <pc:sldMkLst>
          <pc:docMk/>
          <pc:sldMk cId="267088665" sldId="268"/>
        </pc:sldMkLst>
        <pc:spChg chg="del">
          <ac:chgData name="De La Paz, Anna" userId="S::adelapaz@ugm.org::96b44d7b-4bc2-4749-9e78-cb8ee719e7e9" providerId="AD" clId="Web-{00000000-0000-0000-0000-000000000000}" dt="2021-03-16T23:02:01.543" v="3"/>
          <ac:spMkLst>
            <pc:docMk/>
            <pc:sldMk cId="267088665" sldId="268"/>
            <ac:spMk id="6" creationId="{00000000-0000-0000-0000-000000000000}"/>
          </ac:spMkLst>
        </pc:spChg>
        <pc:picChg chg="add mod ord">
          <ac:chgData name="De La Paz, Anna" userId="S::adelapaz@ugm.org::96b44d7b-4bc2-4749-9e78-cb8ee719e7e9" providerId="AD" clId="Web-{00000000-0000-0000-0000-000000000000}" dt="2021-03-16T23:02:14.418" v="7" actId="1076"/>
          <ac:picMkLst>
            <pc:docMk/>
            <pc:sldMk cId="267088665" sldId="268"/>
            <ac:picMk id="2" creationId="{9B7ED5DF-8E5F-45B7-98D4-85C8A0F573A4}"/>
          </ac:picMkLst>
        </pc:picChg>
        <pc:picChg chg="del mod">
          <ac:chgData name="De La Paz, Anna" userId="S::adelapaz@ugm.org::96b44d7b-4bc2-4749-9e78-cb8ee719e7e9" providerId="AD" clId="Web-{00000000-0000-0000-0000-000000000000}" dt="2021-03-16T23:01:55.137" v="2"/>
          <ac:picMkLst>
            <pc:docMk/>
            <pc:sldMk cId="267088665" sldId="268"/>
            <ac:picMk id="4" creationId="{00000000-0000-0000-0000-000000000000}"/>
          </ac:picMkLst>
        </pc:picChg>
      </pc:sldChg>
      <pc:sldChg chg="addSp delSp modSp add replId">
        <pc:chgData name="De La Paz, Anna" userId="S::adelapaz@ugm.org::96b44d7b-4bc2-4749-9e78-cb8ee719e7e9" providerId="AD" clId="Web-{00000000-0000-0000-0000-000000000000}" dt="2021-03-16T23:08:37.981" v="83" actId="1076"/>
        <pc:sldMkLst>
          <pc:docMk/>
          <pc:sldMk cId="2993660869" sldId="272"/>
        </pc:sldMkLst>
        <pc:spChg chg="mod">
          <ac:chgData name="De La Paz, Anna" userId="S::adelapaz@ugm.org::96b44d7b-4bc2-4749-9e78-cb8ee719e7e9" providerId="AD" clId="Web-{00000000-0000-0000-0000-000000000000}" dt="2021-03-16T23:05:56.997" v="42" actId="1076"/>
          <ac:spMkLst>
            <pc:docMk/>
            <pc:sldMk cId="2993660869" sldId="272"/>
            <ac:spMk id="4" creationId="{C9C116FF-B552-4680-AF70-97342550B894}"/>
          </ac:spMkLst>
        </pc:spChg>
        <pc:picChg chg="mod">
          <ac:chgData name="De La Paz, Anna" userId="S::adelapaz@ugm.org::96b44d7b-4bc2-4749-9e78-cb8ee719e7e9" providerId="AD" clId="Web-{00000000-0000-0000-0000-000000000000}" dt="2021-03-16T23:08:03.981" v="74" actId="1076"/>
          <ac:picMkLst>
            <pc:docMk/>
            <pc:sldMk cId="2993660869" sldId="272"/>
            <ac:picMk id="2" creationId="{E345559B-631A-4E31-86D6-CABBF3EEF980}"/>
          </ac:picMkLst>
        </pc:picChg>
        <pc:picChg chg="del">
          <ac:chgData name="De La Paz, Anna" userId="S::adelapaz@ugm.org::96b44d7b-4bc2-4749-9e78-cb8ee719e7e9" providerId="AD" clId="Web-{00000000-0000-0000-0000-000000000000}" dt="2021-03-16T23:05:32.512" v="36"/>
          <ac:picMkLst>
            <pc:docMk/>
            <pc:sldMk cId="2993660869" sldId="272"/>
            <ac:picMk id="3" creationId="{1D256935-E439-436B-A10D-3CEAE772D036}"/>
          </ac:picMkLst>
        </pc:picChg>
        <pc:picChg chg="add del mod">
          <ac:chgData name="De La Paz, Anna" userId="S::adelapaz@ugm.org::96b44d7b-4bc2-4749-9e78-cb8ee719e7e9" providerId="AD" clId="Web-{00000000-0000-0000-0000-000000000000}" dt="2021-03-16T23:06:50.075" v="61"/>
          <ac:picMkLst>
            <pc:docMk/>
            <pc:sldMk cId="2993660869" sldId="272"/>
            <ac:picMk id="6" creationId="{CE515DD7-5088-4DB9-918B-43B868F8DE6E}"/>
          </ac:picMkLst>
        </pc:picChg>
        <pc:picChg chg="add del mod">
          <ac:chgData name="De La Paz, Anna" userId="S::adelapaz@ugm.org::96b44d7b-4bc2-4749-9e78-cb8ee719e7e9" providerId="AD" clId="Web-{00000000-0000-0000-0000-000000000000}" dt="2021-03-16T23:08:09.388" v="75"/>
          <ac:picMkLst>
            <pc:docMk/>
            <pc:sldMk cId="2993660869" sldId="272"/>
            <ac:picMk id="7" creationId="{D99FCBAA-8B97-43C1-86BC-DA309263C2CF}"/>
          </ac:picMkLst>
        </pc:picChg>
        <pc:picChg chg="add mod ord">
          <ac:chgData name="De La Paz, Anna" userId="S::adelapaz@ugm.org::96b44d7b-4bc2-4749-9e78-cb8ee719e7e9" providerId="AD" clId="Web-{00000000-0000-0000-0000-000000000000}" dt="2021-03-16T23:08:37.981" v="83" actId="1076"/>
          <ac:picMkLst>
            <pc:docMk/>
            <pc:sldMk cId="2993660869" sldId="272"/>
            <ac:picMk id="8" creationId="{8C4C393D-7966-495E-B57A-49A230CCED06}"/>
          </ac:picMkLst>
        </pc:picChg>
      </pc:sldChg>
      <pc:sldChg chg="addSp delSp modSp add replId">
        <pc:chgData name="De La Paz, Anna" userId="S::adelapaz@ugm.org::96b44d7b-4bc2-4749-9e78-cb8ee719e7e9" providerId="AD" clId="Web-{00000000-0000-0000-0000-000000000000}" dt="2021-03-16T23:08:53.075" v="88" actId="20577"/>
        <pc:sldMkLst>
          <pc:docMk/>
          <pc:sldMk cId="2660676260" sldId="273"/>
        </pc:sldMkLst>
        <pc:spChg chg="mod">
          <ac:chgData name="De La Paz, Anna" userId="S::adelapaz@ugm.org::96b44d7b-4bc2-4749-9e78-cb8ee719e7e9" providerId="AD" clId="Web-{00000000-0000-0000-0000-000000000000}" dt="2021-03-16T23:08:53.075" v="88" actId="20577"/>
          <ac:spMkLst>
            <pc:docMk/>
            <pc:sldMk cId="2660676260" sldId="273"/>
            <ac:spMk id="4" creationId="{C9C116FF-B552-4680-AF70-97342550B894}"/>
          </ac:spMkLst>
        </pc:spChg>
        <pc:picChg chg="add del mod ord">
          <ac:chgData name="De La Paz, Anna" userId="S::adelapaz@ugm.org::96b44d7b-4bc2-4749-9e78-cb8ee719e7e9" providerId="AD" clId="Web-{00000000-0000-0000-0000-000000000000}" dt="2021-03-16T23:06:47.200" v="60"/>
          <ac:picMkLst>
            <pc:docMk/>
            <pc:sldMk cId="2660676260" sldId="273"/>
            <ac:picMk id="3" creationId="{2DFE529E-58FE-40AA-BCD7-BDE8B7E34018}"/>
          </ac:picMkLst>
        </pc:picChg>
        <pc:picChg chg="del">
          <ac:chgData name="De La Paz, Anna" userId="S::adelapaz@ugm.org::96b44d7b-4bc2-4749-9e78-cb8ee719e7e9" providerId="AD" clId="Web-{00000000-0000-0000-0000-000000000000}" dt="2021-03-16T23:06:35.684" v="57"/>
          <ac:picMkLst>
            <pc:docMk/>
            <pc:sldMk cId="2660676260" sldId="273"/>
            <ac:picMk id="6" creationId="{CE515DD7-5088-4DB9-918B-43B868F8DE6E}"/>
          </ac:picMkLst>
        </pc:picChg>
        <pc:picChg chg="add del mod">
          <ac:chgData name="De La Paz, Anna" userId="S::adelapaz@ugm.org::96b44d7b-4bc2-4749-9e78-cb8ee719e7e9" providerId="AD" clId="Web-{00000000-0000-0000-0000-000000000000}" dt="2021-03-16T23:07:41.731" v="71"/>
          <ac:picMkLst>
            <pc:docMk/>
            <pc:sldMk cId="2660676260" sldId="273"/>
            <ac:picMk id="7" creationId="{BDC4ECB6-2FAA-4752-AA93-816883886637}"/>
          </ac:picMkLst>
        </pc:picChg>
        <pc:picChg chg="add mod">
          <ac:chgData name="De La Paz, Anna" userId="S::adelapaz@ugm.org::96b44d7b-4bc2-4749-9e78-cb8ee719e7e9" providerId="AD" clId="Web-{00000000-0000-0000-0000-000000000000}" dt="2021-03-16T23:08:44.231" v="84" actId="1076"/>
          <ac:picMkLst>
            <pc:docMk/>
            <pc:sldMk cId="2660676260" sldId="273"/>
            <ac:picMk id="8" creationId="{121A4BCA-2F97-4E94-9C71-8BBEFE7B74A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Seattle</c:v>
                </c:pt>
              </c:strCache>
            </c:strRef>
          </c:tx>
          <c:spPr>
            <a:solidFill>
              <a:srgbClr val="F15A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Sheet1!$A$2:$A$6</c:f>
              <c:numCache>
                <c:formatCode>General</c:formatCode>
                <c:ptCount val="5"/>
                <c:pt idx="0">
                  <c:v>2000</c:v>
                </c:pt>
                <c:pt idx="1">
                  <c:v>2005</c:v>
                </c:pt>
                <c:pt idx="2">
                  <c:v>2010</c:v>
                </c:pt>
                <c:pt idx="3">
                  <c:v>2015</c:v>
                </c:pt>
                <c:pt idx="4">
                  <c:v>2019</c:v>
                </c:pt>
              </c:numCache>
            </c:numRef>
          </c:cat>
          <c:val>
            <c:numRef>
              <c:f>Sheet1!$B$2:$B$6</c:f>
              <c:numCache>
                <c:formatCode>#,##0</c:formatCode>
                <c:ptCount val="5"/>
                <c:pt idx="0">
                  <c:v>6900</c:v>
                </c:pt>
                <c:pt idx="1">
                  <c:v>7910</c:v>
                </c:pt>
                <c:pt idx="2">
                  <c:v>9022</c:v>
                </c:pt>
                <c:pt idx="3">
                  <c:v>10047</c:v>
                </c:pt>
                <c:pt idx="4">
                  <c:v>11199</c:v>
                </c:pt>
              </c:numCache>
            </c:numRef>
          </c:val>
          <c:extLst>
            <c:ext xmlns:c16="http://schemas.microsoft.com/office/drawing/2014/chart" uri="{C3380CC4-5D6E-409C-BE32-E72D297353CC}">
              <c16:uniqueId val="{00000000-9117-4E78-8C8D-C5F66D4878B9}"/>
            </c:ext>
          </c:extLst>
        </c:ser>
        <c:dLbls>
          <c:dLblPos val="outEnd"/>
          <c:showLegendKey val="0"/>
          <c:showVal val="1"/>
          <c:showCatName val="0"/>
          <c:showSerName val="0"/>
          <c:showPercent val="0"/>
          <c:showBubbleSize val="0"/>
        </c:dLbls>
        <c:gapWidth val="100"/>
        <c:overlap val="-27"/>
        <c:axId val="2125393744"/>
        <c:axId val="2125400288"/>
      </c:barChart>
      <c:catAx>
        <c:axId val="21253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400288"/>
        <c:crosses val="autoZero"/>
        <c:auto val="1"/>
        <c:lblAlgn val="ctr"/>
        <c:lblOffset val="100"/>
        <c:noMultiLvlLbl val="0"/>
      </c:catAx>
      <c:valAx>
        <c:axId val="2125400288"/>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393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E19B9C-0038-B844-9015-A06EE76C4D61}"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73736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19B9C-0038-B844-9015-A06EE76C4D61}"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73654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19B9C-0038-B844-9015-A06EE76C4D61}"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09600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19B9C-0038-B844-9015-A06EE76C4D61}"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2689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19B9C-0038-B844-9015-A06EE76C4D61}"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3665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E19B9C-0038-B844-9015-A06EE76C4D61}"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02551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E19B9C-0038-B844-9015-A06EE76C4D61}"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0431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19B9C-0038-B844-9015-A06EE76C4D61}"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89220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19B9C-0038-B844-9015-A06EE76C4D61}"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155499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E19B9C-0038-B844-9015-A06EE76C4D61}"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212525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E19B9C-0038-B844-9015-A06EE76C4D61}"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50E8-8EB7-304D-9D59-43C6C6318591}" type="slidenum">
              <a:rPr lang="en-US" smtClean="0"/>
              <a:t>‹#›</a:t>
            </a:fld>
            <a:endParaRPr lang="en-US"/>
          </a:p>
        </p:txBody>
      </p:sp>
    </p:spTree>
    <p:extLst>
      <p:ext uri="{BB962C8B-B14F-4D97-AF65-F5344CB8AC3E}">
        <p14:creationId xmlns:p14="http://schemas.microsoft.com/office/powerpoint/2010/main" val="7274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19B9C-0038-B844-9015-A06EE76C4D61}" type="datetimeFigureOut">
              <a:rPr lang="en-US" smtClean="0"/>
              <a:t>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A50E8-8EB7-304D-9D59-43C6C6318591}" type="slidenum">
              <a:rPr lang="en-US" smtClean="0"/>
              <a:t>‹#›</a:t>
            </a:fld>
            <a:endParaRPr lang="en-US"/>
          </a:p>
        </p:txBody>
      </p:sp>
    </p:spTree>
    <p:extLst>
      <p:ext uri="{BB962C8B-B14F-4D97-AF65-F5344CB8AC3E}">
        <p14:creationId xmlns:p14="http://schemas.microsoft.com/office/powerpoint/2010/main" val="59565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outdoor, sign, black&#10;&#10;Description automatically generated">
            <a:extLst>
              <a:ext uri="{FF2B5EF4-FFF2-40B4-BE49-F238E27FC236}">
                <a16:creationId xmlns:a16="http://schemas.microsoft.com/office/drawing/2014/main" id="{84C32B5C-095C-40DE-B819-87982FFD9BDE}"/>
              </a:ext>
            </a:extLst>
          </p:cNvPr>
          <p:cNvPicPr>
            <a:picLocks noChangeAspect="1"/>
          </p:cNvPicPr>
          <p:nvPr/>
        </p:nvPicPr>
        <p:blipFill>
          <a:blip r:embed="rId2"/>
          <a:stretch>
            <a:fillRect/>
          </a:stretch>
        </p:blipFill>
        <p:spPr>
          <a:xfrm>
            <a:off x="2005" y="501"/>
            <a:ext cx="12075090" cy="6856173"/>
          </a:xfrm>
          <a:prstGeom prst="rect">
            <a:avLst/>
          </a:prstGeom>
        </p:spPr>
      </p:pic>
    </p:spTree>
    <p:extLst>
      <p:ext uri="{BB962C8B-B14F-4D97-AF65-F5344CB8AC3E}">
        <p14:creationId xmlns:p14="http://schemas.microsoft.com/office/powerpoint/2010/main" val="55689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Optional background – small logo only</a:t>
            </a:r>
          </a:p>
        </p:txBody>
      </p:sp>
      <p:pic>
        <p:nvPicPr>
          <p:cNvPr id="2" name="Picture 2">
            <a:extLst>
              <a:ext uri="{FF2B5EF4-FFF2-40B4-BE49-F238E27FC236}">
                <a16:creationId xmlns:a16="http://schemas.microsoft.com/office/drawing/2014/main" id="{9B7ED5DF-8E5F-45B7-98D4-85C8A0F573A4}"/>
              </a:ext>
            </a:extLst>
          </p:cNvPr>
          <p:cNvPicPr>
            <a:picLocks noGrp="1" noChangeAspect="1"/>
          </p:cNvPicPr>
          <p:nvPr>
            <p:ph idx="1"/>
          </p:nvPr>
        </p:nvPicPr>
        <p:blipFill>
          <a:blip r:embed="rId2"/>
          <a:stretch>
            <a:fillRect/>
          </a:stretch>
        </p:blipFill>
        <p:spPr>
          <a:xfrm>
            <a:off x="10259547" y="5614749"/>
            <a:ext cx="1495400" cy="781420"/>
          </a:xfrm>
        </p:spPr>
      </p:pic>
    </p:spTree>
    <p:extLst>
      <p:ext uri="{BB962C8B-B14F-4D97-AF65-F5344CB8AC3E}">
        <p14:creationId xmlns:p14="http://schemas.microsoft.com/office/powerpoint/2010/main" val="26708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Box 9"/>
          <p:cNvSpPr txBox="1"/>
          <p:nvPr/>
        </p:nvSpPr>
        <p:spPr>
          <a:xfrm>
            <a:off x="1598952" y="1587585"/>
            <a:ext cx="9444185" cy="3908762"/>
          </a:xfrm>
          <a:prstGeom prst="rect">
            <a:avLst/>
          </a:prstGeom>
          <a:noFill/>
        </p:spPr>
        <p:txBody>
          <a:bodyPr wrap="square" rtlCol="0">
            <a:spAutoFit/>
          </a:bodyPr>
          <a:lstStyle/>
          <a:p>
            <a:pPr lvl="0"/>
            <a:r>
              <a:rPr lang="en-US" sz="4000" i="1" dirty="0">
                <a:latin typeface="Calibri Light" charset="0"/>
                <a:ea typeface="Calibri Light" charset="0"/>
                <a:cs typeface="Calibri Light" charset="0"/>
              </a:rPr>
              <a:t>“Act wisely toward outsiders, making the most of the time. Let your speech always be gracious, seasoned with salt, so that you may know how you should answer each person.”</a:t>
            </a:r>
          </a:p>
          <a:p>
            <a:pPr lvl="0"/>
            <a:endParaRPr lang="en-US" sz="2400" b="1" kern="0" dirty="0">
              <a:latin typeface="Calibri" panose="020F0502020204030204" pitchFamily="34" charset="0"/>
              <a:ea typeface="Calibri" charset="0"/>
              <a:cs typeface="Calibri" panose="020F0502020204030204" pitchFamily="34" charset="0"/>
            </a:endParaRPr>
          </a:p>
          <a:p>
            <a:pPr lvl="0"/>
            <a:r>
              <a:rPr lang="en-US" sz="3200" b="1" kern="0" dirty="0">
                <a:solidFill>
                  <a:schemeClr val="tx1">
                    <a:lumMod val="65000"/>
                    <a:lumOff val="35000"/>
                  </a:schemeClr>
                </a:solidFill>
                <a:latin typeface="Calibri" panose="020F0502020204030204" pitchFamily="34" charset="0"/>
                <a:ea typeface="Calibri" charset="0"/>
                <a:cs typeface="Calibri" panose="020F0502020204030204" pitchFamily="34" charset="0"/>
              </a:rPr>
              <a:t>COLOSSIANS 4:5-6 CSB</a:t>
            </a:r>
            <a:endParaRPr lang="en-US" sz="3200" kern="0" dirty="0">
              <a:solidFill>
                <a:schemeClr val="tx1">
                  <a:lumMod val="65000"/>
                  <a:lumOff val="35000"/>
                </a:schemeClr>
              </a:solidFill>
              <a:latin typeface="Calibri" charset="0"/>
              <a:ea typeface="Calibri" charset="0"/>
              <a:cs typeface="Calibri" charset="0"/>
            </a:endParaRPr>
          </a:p>
          <a:p>
            <a:pPr marL="342900" indent="-342900">
              <a:buAutoNum type="arabicParenR"/>
            </a:pPr>
            <a:endParaRPr lang="en-US" sz="3200" dirty="0"/>
          </a:p>
        </p:txBody>
      </p:sp>
      <p:sp>
        <p:nvSpPr>
          <p:cNvPr id="11" name="Rectangle 10"/>
          <p:cNvSpPr/>
          <p:nvPr/>
        </p:nvSpPr>
        <p:spPr>
          <a:xfrm>
            <a:off x="1216268" y="1615294"/>
            <a:ext cx="91440" cy="338328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12" name="TextBox 11"/>
          <p:cNvSpPr txBox="1"/>
          <p:nvPr/>
        </p:nvSpPr>
        <p:spPr>
          <a:xfrm>
            <a:off x="-1981200" y="1981200"/>
            <a:ext cx="1905000" cy="1200329"/>
          </a:xfrm>
          <a:prstGeom prst="rect">
            <a:avLst/>
          </a:prstGeom>
          <a:noFill/>
        </p:spPr>
        <p:txBody>
          <a:bodyPr wrap="square" rtlCol="0">
            <a:spAutoFit/>
          </a:bodyPr>
          <a:lstStyle/>
          <a:p>
            <a:r>
              <a:rPr lang="en-US" sz="3600" dirty="0">
                <a:latin typeface="Calibri Light" charset="0"/>
                <a:ea typeface="Calibri Light" charset="0"/>
                <a:cs typeface="Calibri Light" charset="0"/>
              </a:rPr>
              <a:t>Scripture</a:t>
            </a:r>
          </a:p>
          <a:p>
            <a:r>
              <a:rPr lang="en-US" sz="3600" dirty="0">
                <a:latin typeface="Calibri Light" charset="0"/>
                <a:ea typeface="Calibri Light" charset="0"/>
                <a:cs typeface="Calibri Light" charset="0"/>
              </a:rPr>
              <a:t>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272968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graphicFrame>
        <p:nvGraphicFramePr>
          <p:cNvPr id="5" name="Chart 4"/>
          <p:cNvGraphicFramePr/>
          <p:nvPr>
            <p:extLst>
              <p:ext uri="{D42A27DB-BD31-4B8C-83A1-F6EECF244321}">
                <p14:modId xmlns:p14="http://schemas.microsoft.com/office/powerpoint/2010/main" val="2756402873"/>
              </p:ext>
            </p:extLst>
          </p:nvPr>
        </p:nvGraphicFramePr>
        <p:xfrm>
          <a:off x="2260890" y="1685330"/>
          <a:ext cx="7667172" cy="47684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381000"/>
            <a:ext cx="12188952" cy="923330"/>
          </a:xfrm>
          <a:prstGeom prst="rect">
            <a:avLst/>
          </a:prstGeom>
          <a:noFill/>
        </p:spPr>
        <p:txBody>
          <a:bodyPr wrap="square" rtlCol="0">
            <a:spAutoFit/>
          </a:bodyPr>
          <a:lstStyle/>
          <a:p>
            <a:pPr algn="ctr"/>
            <a:r>
              <a:rPr lang="en-US" sz="3600" dirty="0">
                <a:latin typeface="Calibri Light" charset="0"/>
                <a:ea typeface="Calibri Light" charset="0"/>
                <a:cs typeface="Calibri Light" charset="0"/>
              </a:rPr>
              <a:t>Homelessness in Seattle/King County</a:t>
            </a:r>
          </a:p>
          <a:p>
            <a:endParaRPr lang="en-US" dirty="0">
              <a:latin typeface="Calibri" charset="0"/>
              <a:ea typeface="Calibri" charset="0"/>
              <a:cs typeface="Calibri" charset="0"/>
            </a:endParaRPr>
          </a:p>
        </p:txBody>
      </p:sp>
      <p:sp>
        <p:nvSpPr>
          <p:cNvPr id="8" name="TextBox 7"/>
          <p:cNvSpPr txBox="1"/>
          <p:nvPr/>
        </p:nvSpPr>
        <p:spPr>
          <a:xfrm>
            <a:off x="-1905000" y="1981200"/>
            <a:ext cx="1776186" cy="1219200"/>
          </a:xfrm>
          <a:prstGeom prst="rect">
            <a:avLst/>
          </a:prstGeom>
          <a:noFill/>
        </p:spPr>
        <p:txBody>
          <a:bodyPr wrap="square" rtlCol="0">
            <a:spAutoFit/>
          </a:bodyPr>
          <a:lstStyle/>
          <a:p>
            <a:r>
              <a:rPr lang="en-US" sz="3600" dirty="0">
                <a:latin typeface="Calibri Light" charset="0"/>
                <a:ea typeface="Calibri Light" charset="0"/>
                <a:cs typeface="Calibri Light" charset="0"/>
              </a:rPr>
              <a:t>Chart 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35794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2087" y="1181524"/>
            <a:ext cx="5363969" cy="1081963"/>
          </a:xfrm>
          <a:prstGeom prst="rect">
            <a:avLst/>
          </a:prstGeom>
        </p:spPr>
        <p:txBody>
          <a:bodyPr wrap="none">
            <a:spAutoFit/>
          </a:bodyPr>
          <a:lstStyle/>
          <a:p>
            <a:pPr lvl="0">
              <a:lnSpc>
                <a:spcPts val="8580"/>
              </a:lnSpc>
            </a:pPr>
            <a:r>
              <a:rPr lang="en-US" sz="4800" b="1" kern="0" dirty="0">
                <a:solidFill>
                  <a:srgbClr val="F15A29"/>
                </a:solidFill>
                <a:latin typeface="Calibri" charset="0"/>
                <a:cs typeface="Calibri" charset="0"/>
              </a:rPr>
              <a:t>Half</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are Unsheltered</a:t>
            </a:r>
          </a:p>
        </p:txBody>
      </p:sp>
      <p:sp>
        <p:nvSpPr>
          <p:cNvPr id="6" name="Rectangle 5"/>
          <p:cNvSpPr/>
          <p:nvPr/>
        </p:nvSpPr>
        <p:spPr>
          <a:xfrm>
            <a:off x="378070" y="204206"/>
            <a:ext cx="4458272" cy="1081963"/>
          </a:xfrm>
          <a:prstGeom prst="rect">
            <a:avLst/>
          </a:prstGeom>
        </p:spPr>
        <p:txBody>
          <a:bodyPr wrap="none">
            <a:spAutoFit/>
          </a:bodyPr>
          <a:lstStyle/>
          <a:p>
            <a:pPr>
              <a:lnSpc>
                <a:spcPts val="8580"/>
              </a:lnSpc>
            </a:pPr>
            <a:r>
              <a:rPr lang="en-US" sz="4800" b="1" kern="0" dirty="0">
                <a:solidFill>
                  <a:srgbClr val="F15A29"/>
                </a:solidFill>
                <a:latin typeface="Calibri" charset="0"/>
                <a:ea typeface="Calibri" charset="0"/>
                <a:cs typeface="Calibri" charset="0"/>
              </a:rPr>
              <a:t>11,199</a:t>
            </a:r>
            <a:r>
              <a:rPr lang="en-US" sz="4800" kern="0" dirty="0">
                <a:solidFill>
                  <a:srgbClr val="F15A29"/>
                </a:solidFill>
                <a:latin typeface="Calibri" charset="0"/>
                <a:ea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Homeless</a:t>
            </a:r>
            <a:endParaRPr lang="en-US" sz="4800" dirty="0">
              <a:solidFill>
                <a:schemeClr val="tx1">
                  <a:lumMod val="65000"/>
                  <a:lumOff val="35000"/>
                </a:schemeClr>
              </a:solidFill>
              <a:latin typeface="Calibri Light" charset="0"/>
              <a:ea typeface="Calibri Light" charset="0"/>
              <a:cs typeface="Calibri Light" charset="0"/>
            </a:endParaRPr>
          </a:p>
        </p:txBody>
      </p:sp>
      <p:sp>
        <p:nvSpPr>
          <p:cNvPr id="7" name="Rectangle 6"/>
          <p:cNvSpPr/>
          <p:nvPr/>
        </p:nvSpPr>
        <p:spPr>
          <a:xfrm>
            <a:off x="6095999" y="2262051"/>
            <a:ext cx="3746538" cy="1081963"/>
          </a:xfrm>
          <a:prstGeom prst="rect">
            <a:avLst/>
          </a:prstGeom>
        </p:spPr>
        <p:txBody>
          <a:bodyPr wrap="none">
            <a:spAutoFit/>
          </a:bodyPr>
          <a:lstStyle/>
          <a:p>
            <a:pPr>
              <a:lnSpc>
                <a:spcPts val="8580"/>
              </a:lnSpc>
            </a:pPr>
            <a:r>
              <a:rPr lang="en-US" sz="4800" b="1" kern="0" dirty="0">
                <a:solidFill>
                  <a:srgbClr val="F15A29"/>
                </a:solidFill>
                <a:latin typeface="Calibri" charset="0"/>
                <a:cs typeface="Calibri" charset="0"/>
              </a:rPr>
              <a:t>2,241</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Families</a:t>
            </a:r>
          </a:p>
        </p:txBody>
      </p:sp>
      <p:sp>
        <p:nvSpPr>
          <p:cNvPr id="8" name="Rectangle 7"/>
          <p:cNvSpPr/>
          <p:nvPr/>
        </p:nvSpPr>
        <p:spPr>
          <a:xfrm>
            <a:off x="7661031" y="482300"/>
            <a:ext cx="3185487" cy="1081963"/>
          </a:xfrm>
          <a:prstGeom prst="rect">
            <a:avLst/>
          </a:prstGeom>
        </p:spPr>
        <p:txBody>
          <a:bodyPr wrap="none">
            <a:spAutoFit/>
          </a:bodyPr>
          <a:lstStyle/>
          <a:p>
            <a:pPr>
              <a:lnSpc>
                <a:spcPts val="8580"/>
              </a:lnSpc>
            </a:pPr>
            <a:r>
              <a:rPr lang="en-US" sz="4800" b="1" kern="0" dirty="0">
                <a:solidFill>
                  <a:srgbClr val="F15A29"/>
                </a:solidFill>
                <a:latin typeface="Calibri" charset="0"/>
                <a:cs typeface="Calibri" charset="0"/>
              </a:rPr>
              <a:t>1,500</a:t>
            </a:r>
            <a:r>
              <a:rPr lang="en-US" sz="4800" kern="0" dirty="0">
                <a:solidFill>
                  <a:srgbClr val="F15A29"/>
                </a:solidFill>
                <a:latin typeface="Calibri" charset="0"/>
                <a:cs typeface="Calibri" charset="0"/>
              </a:rPr>
              <a:t> </a:t>
            </a:r>
            <a:r>
              <a:rPr lang="en-US" sz="4800" kern="0" dirty="0">
                <a:solidFill>
                  <a:schemeClr val="tx1">
                    <a:lumMod val="65000"/>
                    <a:lumOff val="35000"/>
                  </a:schemeClr>
                </a:solidFill>
                <a:latin typeface="Calibri Light" charset="0"/>
                <a:ea typeface="Calibri Light" charset="0"/>
                <a:cs typeface="Calibri Light" charset="0"/>
              </a:rPr>
              <a:t>Youth</a:t>
            </a:r>
            <a:endParaRPr lang="en-US" sz="4800" dirty="0">
              <a:solidFill>
                <a:schemeClr val="tx1">
                  <a:lumMod val="65000"/>
                  <a:lumOff val="35000"/>
                </a:schemeClr>
              </a:solidFill>
              <a:latin typeface="Calibri Light" charset="0"/>
              <a:ea typeface="Calibri Light" charset="0"/>
              <a:cs typeface="Calibri Light" charset="0"/>
            </a:endParaRPr>
          </a:p>
        </p:txBody>
      </p:sp>
      <p:pic>
        <p:nvPicPr>
          <p:cNvPr id="12" name="Picture 11"/>
          <p:cNvPicPr>
            <a:picLocks noChangeAspect="1"/>
          </p:cNvPicPr>
          <p:nvPr/>
        </p:nvPicPr>
        <p:blipFill>
          <a:blip r:embed="rId2"/>
          <a:stretch>
            <a:fillRect/>
          </a:stretch>
        </p:blipFill>
        <p:spPr>
          <a:xfrm>
            <a:off x="-1" y="3387605"/>
            <a:ext cx="12192001" cy="3789680"/>
          </a:xfrm>
          <a:prstGeom prst="rect">
            <a:avLst/>
          </a:prstGeom>
        </p:spPr>
      </p:pic>
      <p:sp>
        <p:nvSpPr>
          <p:cNvPr id="13" name="TextBox 12"/>
          <p:cNvSpPr txBox="1"/>
          <p:nvPr/>
        </p:nvSpPr>
        <p:spPr>
          <a:xfrm>
            <a:off x="-1905000" y="1981200"/>
            <a:ext cx="1776186" cy="1200329"/>
          </a:xfrm>
          <a:prstGeom prst="rect">
            <a:avLst/>
          </a:prstGeom>
          <a:noFill/>
        </p:spPr>
        <p:txBody>
          <a:bodyPr wrap="square" rtlCol="0">
            <a:spAutoFit/>
          </a:bodyPr>
          <a:lstStyle/>
          <a:p>
            <a:r>
              <a:rPr lang="en-US" sz="3600" dirty="0">
                <a:latin typeface="Calibri Light" charset="0"/>
                <a:ea typeface="Calibri Light" charset="0"/>
                <a:cs typeface="Calibri Light" charset="0"/>
              </a:rPr>
              <a:t>Stats</a:t>
            </a:r>
          </a:p>
          <a:p>
            <a:r>
              <a:rPr lang="en-US" sz="3600" dirty="0">
                <a:latin typeface="Calibri Light" charset="0"/>
                <a:ea typeface="Calibri Light" charset="0"/>
                <a:cs typeface="Calibri Light" charset="0"/>
              </a:rPr>
              <a:t>example</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39804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4" name="Content Placeholder 2"/>
          <p:cNvSpPr>
            <a:spLocks noGrp="1"/>
          </p:cNvSpPr>
          <p:nvPr>
            <p:ph idx="1"/>
          </p:nvPr>
        </p:nvSpPr>
        <p:spPr>
          <a:xfrm>
            <a:off x="0" y="3031969"/>
            <a:ext cx="12192000" cy="2597119"/>
          </a:xfrm>
        </p:spPr>
        <p:txBody>
          <a:bodyPr vert="horz" lIns="91440" tIns="45720" rIns="91440" bIns="45720" rtlCol="0" anchor="t">
            <a:normAutofit/>
          </a:bodyPr>
          <a:lstStyle/>
          <a:p>
            <a:pPr marL="0" indent="0" algn="ctr">
              <a:buNone/>
            </a:pPr>
            <a:r>
              <a:rPr lang="en-US" sz="4800" b="1">
                <a:latin typeface="Calibri"/>
                <a:ea typeface="Calibri" charset="0"/>
                <a:cs typeface="Calibri"/>
              </a:rPr>
              <a:t>Follow us</a:t>
            </a:r>
          </a:p>
          <a:p>
            <a:pPr marL="0" indent="0" algn="ctr">
              <a:buNone/>
            </a:pPr>
            <a:r>
              <a:rPr lang="en-US" sz="4350">
                <a:latin typeface="Calibri"/>
                <a:ea typeface="Calibri" charset="0"/>
                <a:cs typeface="Calibri"/>
              </a:rPr>
              <a:t>@SeattlesUGM</a:t>
            </a:r>
          </a:p>
          <a:p>
            <a:pPr marL="0" indent="0" algn="ctr">
              <a:buNone/>
            </a:pPr>
            <a:endParaRPr lang="en-US" sz="4350">
              <a:latin typeface="Calibri" charset="0"/>
              <a:ea typeface="Calibri" charset="0"/>
              <a:cs typeface="Calibri" charset="0"/>
            </a:endParaRPr>
          </a:p>
          <a:p>
            <a:pPr marL="0" indent="0" algn="ctr">
              <a:buNone/>
            </a:pPr>
            <a:endParaRPr lang="en-US" sz="4350">
              <a:latin typeface="Calibri" charset="0"/>
              <a:ea typeface="Calibri" charset="0"/>
              <a:cs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892" y="1799022"/>
            <a:ext cx="889508" cy="113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799022"/>
            <a:ext cx="1114044" cy="11399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90383"/>
            <a:ext cx="1191768" cy="1727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1927" y="1490383"/>
            <a:ext cx="1243584" cy="1727200"/>
          </a:xfrm>
          <a:prstGeom prst="rect">
            <a:avLst/>
          </a:prstGeom>
        </p:spPr>
      </p:pic>
    </p:spTree>
    <p:extLst>
      <p:ext uri="{BB962C8B-B14F-4D97-AF65-F5344CB8AC3E}">
        <p14:creationId xmlns:p14="http://schemas.microsoft.com/office/powerpoint/2010/main" val="45164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05000"/>
            <a:ext cx="12192000" cy="253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9600">
                <a:solidFill>
                  <a:schemeClr val="bg1"/>
                </a:solidFill>
                <a:latin typeface="Calibri Light" charset="0"/>
                <a:ea typeface="Calibri Light" charset="0"/>
                <a:cs typeface="Calibri Light" charset="0"/>
              </a:rPr>
              <a:t>Thank You!</a:t>
            </a:r>
            <a:endParaRPr lang="en-US" sz="6000">
              <a:solidFill>
                <a:schemeClr val="bg1"/>
              </a:solidFill>
              <a:latin typeface="Calibri Light" charset="0"/>
              <a:ea typeface="Calibri Light" charset="0"/>
              <a:cs typeface="Calibri Light" charset="0"/>
            </a:endParaRPr>
          </a:p>
        </p:txBody>
      </p:sp>
      <p:pic>
        <p:nvPicPr>
          <p:cNvPr id="2" name="Picture 2" descr="A picture containing text, electronics, white, black&#10;&#10;Description automatically generated">
            <a:extLst>
              <a:ext uri="{FF2B5EF4-FFF2-40B4-BE49-F238E27FC236}">
                <a16:creationId xmlns:a16="http://schemas.microsoft.com/office/drawing/2014/main" id="{E345559B-631A-4E31-86D6-CABBF3EEF980}"/>
              </a:ext>
            </a:extLst>
          </p:cNvPr>
          <p:cNvPicPr>
            <a:picLocks noChangeAspect="1"/>
          </p:cNvPicPr>
          <p:nvPr/>
        </p:nvPicPr>
        <p:blipFill>
          <a:blip r:embed="rId2"/>
          <a:stretch>
            <a:fillRect/>
          </a:stretch>
        </p:blipFill>
        <p:spPr>
          <a:xfrm>
            <a:off x="-4175" y="-4306"/>
            <a:ext cx="12231665" cy="6866611"/>
          </a:xfrm>
          <a:prstGeom prst="rect">
            <a:avLst/>
          </a:prstGeom>
        </p:spPr>
      </p:pic>
      <p:sp>
        <p:nvSpPr>
          <p:cNvPr id="4" name="Content Placeholder 2">
            <a:extLst>
              <a:ext uri="{FF2B5EF4-FFF2-40B4-BE49-F238E27FC236}">
                <a16:creationId xmlns:a16="http://schemas.microsoft.com/office/drawing/2014/main" id="{C9C116FF-B552-4680-AF70-97342550B894}"/>
              </a:ext>
            </a:extLst>
          </p:cNvPr>
          <p:cNvSpPr>
            <a:spLocks noGrp="1"/>
          </p:cNvSpPr>
          <p:nvPr/>
        </p:nvSpPr>
        <p:spPr bwMode="auto">
          <a:xfrm>
            <a:off x="0" y="3246191"/>
            <a:ext cx="12275506" cy="200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8000">
                <a:solidFill>
                  <a:schemeClr val="bg1"/>
                </a:solidFill>
                <a:latin typeface="Calibri Light" charset="0"/>
                <a:ea typeface="Calibri Light" charset="0"/>
                <a:cs typeface="Calibri Light" charset="0"/>
              </a:rPr>
              <a:t>Thank You!</a:t>
            </a:r>
            <a:endParaRPr lang="en-US" sz="4800">
              <a:solidFill>
                <a:schemeClr val="tx1">
                  <a:lumMod val="65000"/>
                  <a:lumOff val="35000"/>
                </a:schemeClr>
              </a:solidFill>
              <a:latin typeface="Calibri Light" charset="0"/>
              <a:ea typeface="Calibri Light" charset="0"/>
              <a:cs typeface="Calibri Light" charset="0"/>
            </a:endParaRPr>
          </a:p>
        </p:txBody>
      </p:sp>
      <p:pic>
        <p:nvPicPr>
          <p:cNvPr id="3" name="Picture 5">
            <a:extLst>
              <a:ext uri="{FF2B5EF4-FFF2-40B4-BE49-F238E27FC236}">
                <a16:creationId xmlns:a16="http://schemas.microsoft.com/office/drawing/2014/main" id="{1D256935-E439-436B-A10D-3CEAE772D036}"/>
              </a:ext>
            </a:extLst>
          </p:cNvPr>
          <p:cNvPicPr>
            <a:picLocks noChangeAspect="1"/>
          </p:cNvPicPr>
          <p:nvPr/>
        </p:nvPicPr>
        <p:blipFill>
          <a:blip r:embed="rId3"/>
          <a:stretch>
            <a:fillRect/>
          </a:stretch>
        </p:blipFill>
        <p:spPr>
          <a:xfrm>
            <a:off x="4722889" y="1594733"/>
            <a:ext cx="2743200" cy="1432530"/>
          </a:xfrm>
          <a:prstGeom prst="rect">
            <a:avLst/>
          </a:prstGeom>
        </p:spPr>
      </p:pic>
    </p:spTree>
    <p:extLst>
      <p:ext uri="{BB962C8B-B14F-4D97-AF65-F5344CB8AC3E}">
        <p14:creationId xmlns:p14="http://schemas.microsoft.com/office/powerpoint/2010/main" val="79858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05000"/>
            <a:ext cx="12192000" cy="253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9600">
                <a:solidFill>
                  <a:schemeClr val="bg1"/>
                </a:solidFill>
                <a:latin typeface="Calibri Light" charset="0"/>
                <a:ea typeface="Calibri Light" charset="0"/>
                <a:cs typeface="Calibri Light" charset="0"/>
              </a:rPr>
              <a:t>Thank You!</a:t>
            </a:r>
            <a:endParaRPr lang="en-US" sz="6000">
              <a:solidFill>
                <a:schemeClr val="bg1"/>
              </a:solidFill>
              <a:latin typeface="Calibri Light" charset="0"/>
              <a:ea typeface="Calibri Light" charset="0"/>
              <a:cs typeface="Calibri Light" charset="0"/>
            </a:endParaRPr>
          </a:p>
        </p:txBody>
      </p:sp>
      <p:pic>
        <p:nvPicPr>
          <p:cNvPr id="2" name="Picture 2" descr="A picture containing text, electronics, white, black&#10;&#10;Description automatically generated">
            <a:extLst>
              <a:ext uri="{FF2B5EF4-FFF2-40B4-BE49-F238E27FC236}">
                <a16:creationId xmlns:a16="http://schemas.microsoft.com/office/drawing/2014/main" id="{E345559B-631A-4E31-86D6-CABBF3EEF980}"/>
              </a:ext>
            </a:extLst>
          </p:cNvPr>
          <p:cNvPicPr>
            <a:picLocks noChangeAspect="1"/>
          </p:cNvPicPr>
          <p:nvPr/>
        </p:nvPicPr>
        <p:blipFill>
          <a:blip r:embed="rId2"/>
          <a:stretch>
            <a:fillRect/>
          </a:stretch>
        </p:blipFill>
        <p:spPr>
          <a:xfrm>
            <a:off x="-4175" y="-4306"/>
            <a:ext cx="12231665" cy="6866611"/>
          </a:xfrm>
          <a:prstGeom prst="rect">
            <a:avLst/>
          </a:prstGeom>
        </p:spPr>
      </p:pic>
      <p:sp>
        <p:nvSpPr>
          <p:cNvPr id="4" name="Content Placeholder 2">
            <a:extLst>
              <a:ext uri="{FF2B5EF4-FFF2-40B4-BE49-F238E27FC236}">
                <a16:creationId xmlns:a16="http://schemas.microsoft.com/office/drawing/2014/main" id="{C9C116FF-B552-4680-AF70-97342550B894}"/>
              </a:ext>
            </a:extLst>
          </p:cNvPr>
          <p:cNvSpPr>
            <a:spLocks noGrp="1"/>
          </p:cNvSpPr>
          <p:nvPr/>
        </p:nvSpPr>
        <p:spPr bwMode="auto">
          <a:xfrm>
            <a:off x="0" y="3085770"/>
            <a:ext cx="12275506" cy="200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8800">
                <a:solidFill>
                  <a:schemeClr val="bg1"/>
                </a:solidFill>
                <a:latin typeface="Calibri"/>
                <a:cs typeface="Calibri Light"/>
              </a:rPr>
              <a:t>Q &amp; A</a:t>
            </a:r>
            <a:endParaRPr lang="en-US" sz="8800">
              <a:solidFill>
                <a:schemeClr val="bg1"/>
              </a:solidFill>
              <a:latin typeface="Calibri"/>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8C4C393D-7966-495E-B57A-49A230CCED06}"/>
              </a:ext>
            </a:extLst>
          </p:cNvPr>
          <p:cNvPicPr>
            <a:picLocks noChangeAspect="1"/>
          </p:cNvPicPr>
          <p:nvPr/>
        </p:nvPicPr>
        <p:blipFill>
          <a:blip r:embed="rId3"/>
          <a:stretch>
            <a:fillRect/>
          </a:stretch>
        </p:blipFill>
        <p:spPr>
          <a:xfrm>
            <a:off x="5509461" y="1879934"/>
            <a:ext cx="1208673" cy="1199148"/>
          </a:xfrm>
          <a:prstGeom prst="rect">
            <a:avLst/>
          </a:prstGeom>
        </p:spPr>
      </p:pic>
    </p:spTree>
    <p:extLst>
      <p:ext uri="{BB962C8B-B14F-4D97-AF65-F5344CB8AC3E}">
        <p14:creationId xmlns:p14="http://schemas.microsoft.com/office/powerpoint/2010/main" val="299366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05000"/>
            <a:ext cx="12192000" cy="253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9600">
                <a:solidFill>
                  <a:schemeClr val="bg1"/>
                </a:solidFill>
                <a:latin typeface="Calibri Light" charset="0"/>
                <a:ea typeface="Calibri Light" charset="0"/>
                <a:cs typeface="Calibri Light" charset="0"/>
              </a:rPr>
              <a:t>Thank You!</a:t>
            </a:r>
            <a:endParaRPr lang="en-US" sz="6000">
              <a:solidFill>
                <a:schemeClr val="bg1"/>
              </a:solidFill>
              <a:latin typeface="Calibri Light" charset="0"/>
              <a:ea typeface="Calibri Light" charset="0"/>
              <a:cs typeface="Calibri Light" charset="0"/>
            </a:endParaRPr>
          </a:p>
        </p:txBody>
      </p:sp>
      <p:pic>
        <p:nvPicPr>
          <p:cNvPr id="2" name="Picture 2" descr="A picture containing text, electronics, white, black&#10;&#10;Description automatically generated">
            <a:extLst>
              <a:ext uri="{FF2B5EF4-FFF2-40B4-BE49-F238E27FC236}">
                <a16:creationId xmlns:a16="http://schemas.microsoft.com/office/drawing/2014/main" id="{E345559B-631A-4E31-86D6-CABBF3EEF980}"/>
              </a:ext>
            </a:extLst>
          </p:cNvPr>
          <p:cNvPicPr>
            <a:picLocks noChangeAspect="1"/>
          </p:cNvPicPr>
          <p:nvPr/>
        </p:nvPicPr>
        <p:blipFill>
          <a:blip r:embed="rId2"/>
          <a:stretch>
            <a:fillRect/>
          </a:stretch>
        </p:blipFill>
        <p:spPr>
          <a:xfrm>
            <a:off x="-4175" y="-4306"/>
            <a:ext cx="12231665" cy="6866611"/>
          </a:xfrm>
          <a:prstGeom prst="rect">
            <a:avLst/>
          </a:prstGeom>
        </p:spPr>
      </p:pic>
      <p:sp>
        <p:nvSpPr>
          <p:cNvPr id="4" name="Content Placeholder 2">
            <a:extLst>
              <a:ext uri="{FF2B5EF4-FFF2-40B4-BE49-F238E27FC236}">
                <a16:creationId xmlns:a16="http://schemas.microsoft.com/office/drawing/2014/main" id="{C9C116FF-B552-4680-AF70-97342550B894}"/>
              </a:ext>
            </a:extLst>
          </p:cNvPr>
          <p:cNvSpPr>
            <a:spLocks noGrp="1"/>
          </p:cNvSpPr>
          <p:nvPr/>
        </p:nvSpPr>
        <p:spPr bwMode="auto">
          <a:xfrm>
            <a:off x="0" y="3085770"/>
            <a:ext cx="12275506" cy="200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6600">
                <a:solidFill>
                  <a:schemeClr val="bg1"/>
                </a:solidFill>
                <a:latin typeface="Calibri"/>
                <a:cs typeface="Calibri Light"/>
              </a:rPr>
              <a:t>Speaker Name</a:t>
            </a:r>
            <a:endParaRPr lang="en-US" sz="8000">
              <a:solidFill>
                <a:schemeClr val="bg1"/>
              </a:solidFill>
              <a:cs typeface="Calibri"/>
            </a:endParaRPr>
          </a:p>
        </p:txBody>
      </p:sp>
      <p:pic>
        <p:nvPicPr>
          <p:cNvPr id="8" name="Picture 8" descr="Icon&#10;&#10;Description automatically generated">
            <a:extLst>
              <a:ext uri="{FF2B5EF4-FFF2-40B4-BE49-F238E27FC236}">
                <a16:creationId xmlns:a16="http://schemas.microsoft.com/office/drawing/2014/main" id="{121A4BCA-2F97-4E94-9C71-8BBEFE7B74A6}"/>
              </a:ext>
            </a:extLst>
          </p:cNvPr>
          <p:cNvPicPr>
            <a:picLocks noChangeAspect="1"/>
          </p:cNvPicPr>
          <p:nvPr/>
        </p:nvPicPr>
        <p:blipFill>
          <a:blip r:embed="rId3"/>
          <a:stretch>
            <a:fillRect/>
          </a:stretch>
        </p:blipFill>
        <p:spPr>
          <a:xfrm>
            <a:off x="5511216" y="1866900"/>
            <a:ext cx="1209675" cy="1219200"/>
          </a:xfrm>
          <a:prstGeom prst="rect">
            <a:avLst/>
          </a:prstGeom>
        </p:spPr>
      </p:pic>
    </p:spTree>
    <p:extLst>
      <p:ext uri="{BB962C8B-B14F-4D97-AF65-F5344CB8AC3E}">
        <p14:creationId xmlns:p14="http://schemas.microsoft.com/office/powerpoint/2010/main" val="266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outdoor, sign, black&#10;&#10;Description automatically generated">
            <a:extLst>
              <a:ext uri="{FF2B5EF4-FFF2-40B4-BE49-F238E27FC236}">
                <a16:creationId xmlns:a16="http://schemas.microsoft.com/office/drawing/2014/main" id="{190D08D2-A2F6-4249-82D5-ECA46E4238A4}"/>
              </a:ext>
            </a:extLst>
          </p:cNvPr>
          <p:cNvPicPr>
            <a:picLocks noChangeAspect="1"/>
          </p:cNvPicPr>
          <p:nvPr/>
        </p:nvPicPr>
        <p:blipFill>
          <a:blip r:embed="rId2"/>
          <a:stretch>
            <a:fillRect/>
          </a:stretch>
        </p:blipFill>
        <p:spPr>
          <a:xfrm>
            <a:off x="-4175" y="-4306"/>
            <a:ext cx="12231665" cy="6866611"/>
          </a:xfrm>
          <a:prstGeom prst="rect">
            <a:avLst/>
          </a:prstGeom>
        </p:spPr>
      </p:pic>
    </p:spTree>
    <p:extLst>
      <p:ext uri="{BB962C8B-B14F-4D97-AF65-F5344CB8AC3E}">
        <p14:creationId xmlns:p14="http://schemas.microsoft.com/office/powerpoint/2010/main" val="394053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outdoor, outdoor object, close&#10;&#10;Description automatically generated">
            <a:extLst>
              <a:ext uri="{FF2B5EF4-FFF2-40B4-BE49-F238E27FC236}">
                <a16:creationId xmlns:a16="http://schemas.microsoft.com/office/drawing/2014/main" id="{AE665EB6-4ADD-4F97-A7D1-C0DE69996F34}"/>
              </a:ext>
            </a:extLst>
          </p:cNvPr>
          <p:cNvPicPr>
            <a:picLocks noChangeAspect="1"/>
          </p:cNvPicPr>
          <p:nvPr/>
        </p:nvPicPr>
        <p:blipFill>
          <a:blip r:embed="rId2"/>
          <a:stretch>
            <a:fillRect/>
          </a:stretch>
        </p:blipFill>
        <p:spPr>
          <a:xfrm>
            <a:off x="0" y="3175"/>
            <a:ext cx="12192000" cy="6851650"/>
          </a:xfrm>
          <a:prstGeom prst="rect">
            <a:avLst/>
          </a:prstGeom>
        </p:spPr>
      </p:pic>
      <p:grpSp>
        <p:nvGrpSpPr>
          <p:cNvPr id="10" name="Group 9">
            <a:extLst>
              <a:ext uri="{FF2B5EF4-FFF2-40B4-BE49-F238E27FC236}">
                <a16:creationId xmlns:a16="http://schemas.microsoft.com/office/drawing/2014/main" id="{447763A6-388F-433B-9D31-FEB851FEEBE1}"/>
              </a:ext>
            </a:extLst>
          </p:cNvPr>
          <p:cNvGrpSpPr/>
          <p:nvPr/>
        </p:nvGrpSpPr>
        <p:grpSpPr>
          <a:xfrm>
            <a:off x="-1622955" y="1919691"/>
            <a:ext cx="12351915" cy="3033506"/>
            <a:chOff x="294745" y="2135591"/>
            <a:chExt cx="10383415" cy="2550906"/>
          </a:xfrm>
        </p:grpSpPr>
        <p:sp>
          <p:nvSpPr>
            <p:cNvPr id="4" name="Title 1">
              <a:extLst>
                <a:ext uri="{FF2B5EF4-FFF2-40B4-BE49-F238E27FC236}">
                  <a16:creationId xmlns:a16="http://schemas.microsoft.com/office/drawing/2014/main" id="{E5D272EF-4F54-47F1-8A46-0FADDCDCC841}"/>
                </a:ext>
              </a:extLst>
            </p:cNvPr>
            <p:cNvSpPr>
              <a:spLocks noGrp="1"/>
            </p:cNvSpPr>
            <p:nvPr/>
          </p:nvSpPr>
          <p:spPr bwMode="auto">
            <a:xfrm>
              <a:off x="294745" y="2488560"/>
              <a:ext cx="9144000" cy="14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rgbClr val="005288"/>
                  </a:solidFill>
                  <a:latin typeface="+mj-lt"/>
                  <a:ea typeface="+mj-ea"/>
                  <a:cs typeface="+mj-cs"/>
                </a:defRPr>
              </a:lvl1pPr>
              <a:lvl2pPr algn="ctr" rtl="0" eaLnBrk="0" fontAlgn="base" hangingPunct="0">
                <a:spcBef>
                  <a:spcPct val="0"/>
                </a:spcBef>
                <a:spcAft>
                  <a:spcPct val="0"/>
                </a:spcAft>
                <a:defRPr sz="4400">
                  <a:solidFill>
                    <a:srgbClr val="005288"/>
                  </a:solidFill>
                  <a:latin typeface="Arial" charset="0"/>
                </a:defRPr>
              </a:lvl2pPr>
              <a:lvl3pPr algn="ctr" rtl="0" eaLnBrk="0" fontAlgn="base" hangingPunct="0">
                <a:spcBef>
                  <a:spcPct val="0"/>
                </a:spcBef>
                <a:spcAft>
                  <a:spcPct val="0"/>
                </a:spcAft>
                <a:defRPr sz="4400">
                  <a:solidFill>
                    <a:srgbClr val="005288"/>
                  </a:solidFill>
                  <a:latin typeface="Arial" charset="0"/>
                </a:defRPr>
              </a:lvl3pPr>
              <a:lvl4pPr algn="ctr" rtl="0" eaLnBrk="0" fontAlgn="base" hangingPunct="0">
                <a:spcBef>
                  <a:spcPct val="0"/>
                </a:spcBef>
                <a:spcAft>
                  <a:spcPct val="0"/>
                </a:spcAft>
                <a:defRPr sz="4400">
                  <a:solidFill>
                    <a:srgbClr val="005288"/>
                  </a:solidFill>
                  <a:latin typeface="Arial" charset="0"/>
                </a:defRPr>
              </a:lvl4pPr>
              <a:lvl5pPr algn="ctr" rtl="0" eaLnBrk="0" fontAlgn="base" hangingPunct="0">
                <a:spcBef>
                  <a:spcPct val="0"/>
                </a:spcBef>
                <a:spcAft>
                  <a:spcPct val="0"/>
                </a:spcAft>
                <a:defRPr sz="4400">
                  <a:solidFill>
                    <a:srgbClr val="005288"/>
                  </a:solidFill>
                  <a:latin typeface="Arial" charset="0"/>
                </a:defRPr>
              </a:lvl5pPr>
              <a:lvl6pPr marL="457200" algn="ctr" rtl="0" fontAlgn="base">
                <a:spcBef>
                  <a:spcPct val="0"/>
                </a:spcBef>
                <a:spcAft>
                  <a:spcPct val="0"/>
                </a:spcAft>
                <a:defRPr sz="4400">
                  <a:solidFill>
                    <a:srgbClr val="005288"/>
                  </a:solidFill>
                  <a:latin typeface="Arial" charset="0"/>
                </a:defRPr>
              </a:lvl6pPr>
              <a:lvl7pPr marL="914400" algn="ctr" rtl="0" fontAlgn="base">
                <a:spcBef>
                  <a:spcPct val="0"/>
                </a:spcBef>
                <a:spcAft>
                  <a:spcPct val="0"/>
                </a:spcAft>
                <a:defRPr sz="4400">
                  <a:solidFill>
                    <a:srgbClr val="005288"/>
                  </a:solidFill>
                  <a:latin typeface="Arial" charset="0"/>
                </a:defRPr>
              </a:lvl7pPr>
              <a:lvl8pPr marL="1371600" algn="ctr" rtl="0" fontAlgn="base">
                <a:spcBef>
                  <a:spcPct val="0"/>
                </a:spcBef>
                <a:spcAft>
                  <a:spcPct val="0"/>
                </a:spcAft>
                <a:defRPr sz="4400">
                  <a:solidFill>
                    <a:srgbClr val="005288"/>
                  </a:solidFill>
                  <a:latin typeface="Arial" charset="0"/>
                </a:defRPr>
              </a:lvl8pPr>
              <a:lvl9pPr marL="1828800" algn="ctr" rtl="0" fontAlgn="base">
                <a:spcBef>
                  <a:spcPct val="0"/>
                </a:spcBef>
                <a:spcAft>
                  <a:spcPct val="0"/>
                </a:spcAft>
                <a:defRPr sz="4400">
                  <a:solidFill>
                    <a:srgbClr val="005288"/>
                  </a:solidFill>
                  <a:latin typeface="Arial" charset="0"/>
                </a:defRPr>
              </a:lvl9pPr>
            </a:lstStyle>
            <a:p>
              <a:pPr>
                <a:tabLst>
                  <a:tab pos="3657600" algn="l"/>
                </a:tabLst>
              </a:pPr>
              <a:r>
                <a:rPr lang="en-US" sz="7200" spc="300">
                  <a:solidFill>
                    <a:schemeClr val="bg1"/>
                  </a:solidFill>
                  <a:latin typeface="Calibri Light"/>
                  <a:ea typeface="Calibri Light" charset="0"/>
                  <a:cs typeface="Calibri Light"/>
                </a:rPr>
                <a:t>MISSION</a:t>
              </a:r>
            </a:p>
          </p:txBody>
        </p:sp>
        <p:sp>
          <p:nvSpPr>
            <p:cNvPr id="5" name="Subtitle 2">
              <a:extLst>
                <a:ext uri="{FF2B5EF4-FFF2-40B4-BE49-F238E27FC236}">
                  <a16:creationId xmlns:a16="http://schemas.microsoft.com/office/drawing/2014/main" id="{30F440C1-B0BB-4FDE-9B30-A2EB000E6134}"/>
                </a:ext>
              </a:extLst>
            </p:cNvPr>
            <p:cNvSpPr>
              <a:spLocks noGrp="1"/>
            </p:cNvSpPr>
            <p:nvPr/>
          </p:nvSpPr>
          <p:spPr bwMode="auto">
            <a:xfrm>
              <a:off x="7129400" y="2266674"/>
              <a:ext cx="3548760" cy="241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folHlink"/>
                </a:buClr>
                <a:buFont typeface="Arial" charset="0"/>
                <a:buNone/>
                <a:defRPr sz="2800">
                  <a:solidFill>
                    <a:schemeClr val="tx1"/>
                  </a:solidFill>
                  <a:latin typeface="+mn-lt"/>
                </a:defRPr>
              </a:lvl2pPr>
              <a:lvl3pPr marL="914400" indent="0" algn="ctr" rtl="0" eaLnBrk="0" fontAlgn="base" hangingPunct="0">
                <a:spcBef>
                  <a:spcPct val="20000"/>
                </a:spcBef>
                <a:spcAft>
                  <a:spcPct val="0"/>
                </a:spcAft>
                <a:buClr>
                  <a:srgbClr val="0099FF"/>
                </a:buClr>
                <a:buNone/>
                <a:defRPr sz="2400">
                  <a:solidFill>
                    <a:schemeClr val="tx1"/>
                  </a:solidFill>
                  <a:latin typeface="+mn-lt"/>
                </a:defRPr>
              </a:lvl3pPr>
              <a:lvl4pPr marL="1371600" indent="0" algn="ctr" rtl="0" eaLnBrk="0" fontAlgn="base" hangingPunct="0">
                <a:spcBef>
                  <a:spcPct val="20000"/>
                </a:spcBef>
                <a:spcAft>
                  <a:spcPct val="0"/>
                </a:spcAft>
                <a:buClr>
                  <a:srgbClr val="0066CC"/>
                </a:buClr>
                <a:buFont typeface="Arial" charset="0"/>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3600" i="1">
                  <a:solidFill>
                    <a:schemeClr val="bg1"/>
                  </a:solidFill>
                  <a:latin typeface="Calibri"/>
                  <a:ea typeface="Calibri" charset="0"/>
                  <a:cs typeface="Calibri"/>
                </a:rPr>
                <a:t>To bring the love of Jesus and hope for </a:t>
              </a:r>
              <a:r>
                <a:rPr lang="en-US" sz="3600" i="1">
                  <a:latin typeface="Calibri" charset="0"/>
                  <a:ea typeface="Calibri" charset="0"/>
                  <a:cs typeface="Calibri" charset="0"/>
                </a:rPr>
                <a:t/>
              </a:r>
              <a:br>
                <a:rPr lang="en-US" sz="3600" i="1">
                  <a:latin typeface="Calibri" charset="0"/>
                  <a:ea typeface="Calibri" charset="0"/>
                  <a:cs typeface="Calibri" charset="0"/>
                </a:rPr>
              </a:br>
              <a:r>
                <a:rPr lang="en-US" sz="3600" i="1">
                  <a:solidFill>
                    <a:schemeClr val="bg1"/>
                  </a:solidFill>
                  <a:latin typeface="Calibri"/>
                  <a:ea typeface="Calibri" charset="0"/>
                  <a:cs typeface="Calibri"/>
                </a:rPr>
                <a:t>a new life to our homeless neighbors</a:t>
              </a:r>
              <a:endParaRPr lang="en-US" sz="2800" i="1">
                <a:solidFill>
                  <a:schemeClr val="bg1"/>
                </a:solidFill>
                <a:latin typeface="Calibri"/>
                <a:ea typeface="Calibri" charset="0"/>
                <a:cs typeface="Calibri"/>
              </a:endParaRPr>
            </a:p>
          </p:txBody>
        </p:sp>
        <p:sp>
          <p:nvSpPr>
            <p:cNvPr id="6" name="Rectangle 5">
              <a:extLst>
                <a:ext uri="{FF2B5EF4-FFF2-40B4-BE49-F238E27FC236}">
                  <a16:creationId xmlns:a16="http://schemas.microsoft.com/office/drawing/2014/main" id="{B797AC18-1EF7-4A8E-B5D0-B75D0B9FB4B9}"/>
                </a:ext>
              </a:extLst>
            </p:cNvPr>
            <p:cNvSpPr/>
            <p:nvPr/>
          </p:nvSpPr>
          <p:spPr>
            <a:xfrm>
              <a:off x="6662168" y="2135591"/>
              <a:ext cx="45719" cy="22098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F15A29"/>
                </a:solidFill>
              </a:endParaRPr>
            </a:p>
          </p:txBody>
        </p:sp>
      </p:grpSp>
    </p:spTree>
    <p:extLst>
      <p:ext uri="{BB962C8B-B14F-4D97-AF65-F5344CB8AC3E}">
        <p14:creationId xmlns:p14="http://schemas.microsoft.com/office/powerpoint/2010/main" val="231658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 picture containing outdoor, outdoor object, close&#10;&#10;Description automatically generated">
            <a:extLst>
              <a:ext uri="{FF2B5EF4-FFF2-40B4-BE49-F238E27FC236}">
                <a16:creationId xmlns:a16="http://schemas.microsoft.com/office/drawing/2014/main" id="{949EACDD-692F-4445-8BD9-3466F8E4FA3E}"/>
              </a:ext>
            </a:extLst>
          </p:cNvPr>
          <p:cNvPicPr>
            <a:picLocks noChangeAspect="1"/>
          </p:cNvPicPr>
          <p:nvPr/>
        </p:nvPicPr>
        <p:blipFill>
          <a:blip r:embed="rId2"/>
          <a:stretch>
            <a:fillRect/>
          </a:stretch>
        </p:blipFill>
        <p:spPr>
          <a:xfrm>
            <a:off x="0" y="3175"/>
            <a:ext cx="12192000" cy="6851650"/>
          </a:xfrm>
          <a:prstGeom prst="rect">
            <a:avLst/>
          </a:prstGeom>
        </p:spPr>
      </p:pic>
      <p:sp>
        <p:nvSpPr>
          <p:cNvPr id="7" name="Title 1">
            <a:extLst>
              <a:ext uri="{FF2B5EF4-FFF2-40B4-BE49-F238E27FC236}">
                <a16:creationId xmlns:a16="http://schemas.microsoft.com/office/drawing/2014/main" id="{D1AABB7B-017E-4513-9BA3-1358DC2F157E}"/>
              </a:ext>
            </a:extLst>
          </p:cNvPr>
          <p:cNvSpPr>
            <a:spLocks noGrp="1"/>
          </p:cNvSpPr>
          <p:nvPr/>
        </p:nvSpPr>
        <p:spPr bwMode="auto">
          <a:xfrm>
            <a:off x="-1622955" y="2339437"/>
            <a:ext cx="10877530" cy="176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rgbClr val="005288"/>
                </a:solidFill>
                <a:latin typeface="+mj-lt"/>
                <a:ea typeface="+mj-ea"/>
                <a:cs typeface="+mj-cs"/>
              </a:defRPr>
            </a:lvl1pPr>
            <a:lvl2pPr algn="ctr" rtl="0" eaLnBrk="0" fontAlgn="base" hangingPunct="0">
              <a:spcBef>
                <a:spcPct val="0"/>
              </a:spcBef>
              <a:spcAft>
                <a:spcPct val="0"/>
              </a:spcAft>
              <a:defRPr sz="4400">
                <a:solidFill>
                  <a:srgbClr val="005288"/>
                </a:solidFill>
                <a:latin typeface="Arial" charset="0"/>
              </a:defRPr>
            </a:lvl2pPr>
            <a:lvl3pPr algn="ctr" rtl="0" eaLnBrk="0" fontAlgn="base" hangingPunct="0">
              <a:spcBef>
                <a:spcPct val="0"/>
              </a:spcBef>
              <a:spcAft>
                <a:spcPct val="0"/>
              </a:spcAft>
              <a:defRPr sz="4400">
                <a:solidFill>
                  <a:srgbClr val="005288"/>
                </a:solidFill>
                <a:latin typeface="Arial" charset="0"/>
              </a:defRPr>
            </a:lvl3pPr>
            <a:lvl4pPr algn="ctr" rtl="0" eaLnBrk="0" fontAlgn="base" hangingPunct="0">
              <a:spcBef>
                <a:spcPct val="0"/>
              </a:spcBef>
              <a:spcAft>
                <a:spcPct val="0"/>
              </a:spcAft>
              <a:defRPr sz="4400">
                <a:solidFill>
                  <a:srgbClr val="005288"/>
                </a:solidFill>
                <a:latin typeface="Arial" charset="0"/>
              </a:defRPr>
            </a:lvl4pPr>
            <a:lvl5pPr algn="ctr" rtl="0" eaLnBrk="0" fontAlgn="base" hangingPunct="0">
              <a:spcBef>
                <a:spcPct val="0"/>
              </a:spcBef>
              <a:spcAft>
                <a:spcPct val="0"/>
              </a:spcAft>
              <a:defRPr sz="4400">
                <a:solidFill>
                  <a:srgbClr val="005288"/>
                </a:solidFill>
                <a:latin typeface="Arial" charset="0"/>
              </a:defRPr>
            </a:lvl5pPr>
            <a:lvl6pPr marL="457200" algn="ctr" rtl="0" fontAlgn="base">
              <a:spcBef>
                <a:spcPct val="0"/>
              </a:spcBef>
              <a:spcAft>
                <a:spcPct val="0"/>
              </a:spcAft>
              <a:defRPr sz="4400">
                <a:solidFill>
                  <a:srgbClr val="005288"/>
                </a:solidFill>
                <a:latin typeface="Arial" charset="0"/>
              </a:defRPr>
            </a:lvl6pPr>
            <a:lvl7pPr marL="914400" algn="ctr" rtl="0" fontAlgn="base">
              <a:spcBef>
                <a:spcPct val="0"/>
              </a:spcBef>
              <a:spcAft>
                <a:spcPct val="0"/>
              </a:spcAft>
              <a:defRPr sz="4400">
                <a:solidFill>
                  <a:srgbClr val="005288"/>
                </a:solidFill>
                <a:latin typeface="Arial" charset="0"/>
              </a:defRPr>
            </a:lvl7pPr>
            <a:lvl8pPr marL="1371600" algn="ctr" rtl="0" fontAlgn="base">
              <a:spcBef>
                <a:spcPct val="0"/>
              </a:spcBef>
              <a:spcAft>
                <a:spcPct val="0"/>
              </a:spcAft>
              <a:defRPr sz="4400">
                <a:solidFill>
                  <a:srgbClr val="005288"/>
                </a:solidFill>
                <a:latin typeface="Arial" charset="0"/>
              </a:defRPr>
            </a:lvl8pPr>
            <a:lvl9pPr marL="1828800" algn="ctr" rtl="0" fontAlgn="base">
              <a:spcBef>
                <a:spcPct val="0"/>
              </a:spcBef>
              <a:spcAft>
                <a:spcPct val="0"/>
              </a:spcAft>
              <a:defRPr sz="4400">
                <a:solidFill>
                  <a:srgbClr val="005288"/>
                </a:solidFill>
                <a:latin typeface="Arial" charset="0"/>
              </a:defRPr>
            </a:lvl9pPr>
          </a:lstStyle>
          <a:p>
            <a:pPr>
              <a:tabLst>
                <a:tab pos="3657600" algn="l"/>
              </a:tabLst>
            </a:pPr>
            <a:r>
              <a:rPr lang="en-US" sz="7200" spc="300">
                <a:solidFill>
                  <a:schemeClr val="bg1"/>
                </a:solidFill>
                <a:latin typeface="Calibri Light"/>
                <a:ea typeface="Calibri Light" charset="0"/>
                <a:cs typeface="Calibri Light"/>
              </a:rPr>
              <a:t>VISION</a:t>
            </a:r>
          </a:p>
        </p:txBody>
      </p:sp>
      <p:sp>
        <p:nvSpPr>
          <p:cNvPr id="8" name="Subtitle 2">
            <a:extLst>
              <a:ext uri="{FF2B5EF4-FFF2-40B4-BE49-F238E27FC236}">
                <a16:creationId xmlns:a16="http://schemas.microsoft.com/office/drawing/2014/main" id="{69B7BDC2-FB6E-4AC3-BD0C-67CE502B8EC9}"/>
              </a:ext>
            </a:extLst>
          </p:cNvPr>
          <p:cNvSpPr>
            <a:spLocks noGrp="1"/>
          </p:cNvSpPr>
          <p:nvPr/>
        </p:nvSpPr>
        <p:spPr bwMode="auto">
          <a:xfrm>
            <a:off x="6507422" y="2316203"/>
            <a:ext cx="5493351" cy="30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folHlink"/>
              </a:buClr>
              <a:buFont typeface="Arial" charset="0"/>
              <a:buNone/>
              <a:defRPr sz="2800">
                <a:solidFill>
                  <a:schemeClr val="tx1"/>
                </a:solidFill>
                <a:latin typeface="+mn-lt"/>
              </a:defRPr>
            </a:lvl2pPr>
            <a:lvl3pPr marL="914400" indent="0" algn="ctr" rtl="0" eaLnBrk="0" fontAlgn="base" hangingPunct="0">
              <a:spcBef>
                <a:spcPct val="20000"/>
              </a:spcBef>
              <a:spcAft>
                <a:spcPct val="0"/>
              </a:spcAft>
              <a:buClr>
                <a:srgbClr val="0099FF"/>
              </a:buClr>
              <a:buNone/>
              <a:defRPr sz="2400">
                <a:solidFill>
                  <a:schemeClr val="tx1"/>
                </a:solidFill>
                <a:latin typeface="+mn-lt"/>
              </a:defRPr>
            </a:lvl3pPr>
            <a:lvl4pPr marL="1371600" indent="0" algn="ctr" rtl="0" eaLnBrk="0" fontAlgn="base" hangingPunct="0">
              <a:spcBef>
                <a:spcPct val="20000"/>
              </a:spcBef>
              <a:spcAft>
                <a:spcPct val="0"/>
              </a:spcAft>
              <a:buClr>
                <a:srgbClr val="0066CC"/>
              </a:buClr>
              <a:buFont typeface="Arial" charset="0"/>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3600" i="1">
                <a:solidFill>
                  <a:schemeClr val="bg1"/>
                </a:solidFill>
                <a:latin typeface="Calibri"/>
                <a:ea typeface="Calibri" charset="0"/>
                <a:cs typeface="Calibri"/>
              </a:rPr>
              <a:t>Every homeless </a:t>
            </a:r>
            <a:r>
              <a:rPr lang="en-US" sz="3600" i="1">
                <a:latin typeface="Calibri"/>
                <a:ea typeface="Calibri" charset="0"/>
                <a:cs typeface="Calibri"/>
              </a:rPr>
              <a:t/>
            </a:r>
            <a:br>
              <a:rPr lang="en-US" sz="3600" i="1">
                <a:latin typeface="Calibri"/>
                <a:ea typeface="Calibri" charset="0"/>
                <a:cs typeface="Calibri"/>
              </a:rPr>
            </a:br>
            <a:r>
              <a:rPr lang="en-US" sz="3600" i="1">
                <a:solidFill>
                  <a:schemeClr val="bg1"/>
                </a:solidFill>
                <a:latin typeface="Calibri"/>
                <a:ea typeface="Calibri" charset="0"/>
                <a:cs typeface="Calibri"/>
              </a:rPr>
              <a:t>neighbor</a:t>
            </a:r>
            <a:r>
              <a:rPr lang="en-US" sz="3600">
                <a:solidFill>
                  <a:schemeClr val="bg1"/>
                </a:solidFill>
                <a:ea typeface="+mn-lt"/>
                <a:cs typeface="+mn-lt"/>
              </a:rPr>
              <a:t>—</a:t>
            </a:r>
            <a:r>
              <a:rPr lang="en-US" sz="3600">
                <a:solidFill>
                  <a:schemeClr val="bg1"/>
                </a:solidFill>
                <a:latin typeface="Calibri"/>
                <a:ea typeface="+mn-lt"/>
                <a:cs typeface="Calibri"/>
              </a:rPr>
              <a:t> </a:t>
            </a:r>
            <a:r>
              <a:rPr lang="en-US" sz="3600" i="1">
                <a:solidFill>
                  <a:schemeClr val="bg1"/>
                </a:solidFill>
                <a:latin typeface="Calibri"/>
                <a:ea typeface="+mn-lt"/>
                <a:cs typeface="Calibri"/>
              </a:rPr>
              <a:t>beloved</a:t>
            </a:r>
            <a:r>
              <a:rPr lang="en-US" sz="3600" i="1">
                <a:solidFill>
                  <a:schemeClr val="bg1"/>
                </a:solidFill>
                <a:latin typeface="Calibri"/>
                <a:ea typeface="Calibri" charset="0"/>
                <a:cs typeface="Calibri"/>
              </a:rPr>
              <a:t>, </a:t>
            </a:r>
            <a:r>
              <a:rPr lang="en-US" sz="3600" i="1">
                <a:latin typeface="Calibri"/>
                <a:ea typeface="Calibri" charset="0"/>
                <a:cs typeface="Calibri"/>
              </a:rPr>
              <a:t/>
            </a:r>
            <a:br>
              <a:rPr lang="en-US" sz="3600" i="1">
                <a:latin typeface="Calibri"/>
                <a:ea typeface="Calibri" charset="0"/>
                <a:cs typeface="Calibri"/>
              </a:rPr>
            </a:br>
            <a:r>
              <a:rPr lang="en-US" sz="3600" i="1">
                <a:solidFill>
                  <a:schemeClr val="bg1"/>
                </a:solidFill>
                <a:latin typeface="Calibri"/>
                <a:ea typeface="Calibri" charset="0"/>
                <a:cs typeface="Calibri"/>
              </a:rPr>
              <a:t>redeemed, restored</a:t>
            </a:r>
            <a:endParaRPr lang="en-US" sz="4400">
              <a:solidFill>
                <a:schemeClr val="bg1"/>
              </a:solidFill>
              <a:ea typeface="+mn-lt"/>
              <a:cs typeface="+mn-lt"/>
            </a:endParaRPr>
          </a:p>
          <a:p>
            <a:pPr algn="l"/>
            <a:endParaRPr lang="en-US" sz="3600" i="1">
              <a:solidFill>
                <a:schemeClr val="bg1"/>
              </a:solidFill>
              <a:latin typeface="Calibri"/>
              <a:ea typeface="Calibri" charset="0"/>
              <a:cs typeface="Calibri"/>
            </a:endParaRPr>
          </a:p>
        </p:txBody>
      </p:sp>
      <p:sp>
        <p:nvSpPr>
          <p:cNvPr id="9" name="Rectangle 8">
            <a:extLst>
              <a:ext uri="{FF2B5EF4-FFF2-40B4-BE49-F238E27FC236}">
                <a16:creationId xmlns:a16="http://schemas.microsoft.com/office/drawing/2014/main" id="{F98D5B61-E5C2-42A0-AAE3-C5C451F36C1A}"/>
              </a:ext>
            </a:extLst>
          </p:cNvPr>
          <p:cNvSpPr/>
          <p:nvPr/>
        </p:nvSpPr>
        <p:spPr>
          <a:xfrm>
            <a:off x="5951611" y="1919689"/>
            <a:ext cx="54386" cy="2627867"/>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F15A29"/>
              </a:solidFill>
            </a:endParaRPr>
          </a:p>
        </p:txBody>
      </p:sp>
      <p:sp>
        <p:nvSpPr>
          <p:cNvPr id="11" name="Rectangle 10">
            <a:extLst>
              <a:ext uri="{FF2B5EF4-FFF2-40B4-BE49-F238E27FC236}">
                <a16:creationId xmlns:a16="http://schemas.microsoft.com/office/drawing/2014/main" id="{3E491120-296A-44EB-B0AF-59C64ACDCBE9}"/>
              </a:ext>
            </a:extLst>
          </p:cNvPr>
          <p:cNvSpPr/>
          <p:nvPr/>
        </p:nvSpPr>
        <p:spPr>
          <a:xfrm>
            <a:off x="495331" y="5292030"/>
            <a:ext cx="5276187" cy="1367234"/>
          </a:xfrm>
          <a:prstGeom prst="rect">
            <a:avLst/>
          </a:prstGeom>
        </p:spPr>
        <p:txBody>
          <a:bodyPr wrap="square">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107000"/>
              </a:lnSpc>
              <a:spcAft>
                <a:spcPts val="800"/>
              </a:spcAft>
            </a:pPr>
            <a:r>
              <a:rPr lang="en-US" sz="1600">
                <a:solidFill>
                  <a:srgbClr val="E6E2DD"/>
                </a:solidFill>
                <a:latin typeface="Calibri" panose="020F0502020204030204" pitchFamily="34" charset="0"/>
                <a:ea typeface="Times New Roman" panose="02020603050405020304" pitchFamily="18" charset="0"/>
                <a:cs typeface="Calibri" panose="020F0502020204030204" pitchFamily="34" charset="0"/>
              </a:rPr>
              <a:t>But God is so rich in mercy, and He loved us so much, that even though we were dead because of our sins, He gave us life when He raised Christ from the dead. (It is only by God’s grace that you have been saved!)   EPHESIANS 2:4-5 (NLT)</a:t>
            </a:r>
            <a:endParaRPr lang="en-US" sz="1600">
              <a:solidFill>
                <a:srgbClr val="E6E2DD"/>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69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05000"/>
            <a:ext cx="12192000" cy="253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9600">
                <a:solidFill>
                  <a:schemeClr val="bg1"/>
                </a:solidFill>
                <a:latin typeface="Calibri Light" charset="0"/>
                <a:ea typeface="Calibri Light" charset="0"/>
                <a:cs typeface="Calibri Light" charset="0"/>
              </a:rPr>
              <a:t>Thank You!</a:t>
            </a:r>
            <a:endParaRPr lang="en-US" sz="6000">
              <a:solidFill>
                <a:schemeClr val="bg1"/>
              </a:solidFill>
              <a:latin typeface="Calibri Light" charset="0"/>
              <a:ea typeface="Calibri Light" charset="0"/>
              <a:cs typeface="Calibri Light" charset="0"/>
            </a:endParaRPr>
          </a:p>
        </p:txBody>
      </p:sp>
      <p:pic>
        <p:nvPicPr>
          <p:cNvPr id="2" name="Picture 2" descr="A picture containing text, electronics, white, black&#10;&#10;Description automatically generated">
            <a:extLst>
              <a:ext uri="{FF2B5EF4-FFF2-40B4-BE49-F238E27FC236}">
                <a16:creationId xmlns:a16="http://schemas.microsoft.com/office/drawing/2014/main" id="{E345559B-631A-4E31-86D6-CABBF3EEF980}"/>
              </a:ext>
            </a:extLst>
          </p:cNvPr>
          <p:cNvPicPr>
            <a:picLocks noChangeAspect="1"/>
          </p:cNvPicPr>
          <p:nvPr/>
        </p:nvPicPr>
        <p:blipFill>
          <a:blip r:embed="rId2"/>
          <a:stretch>
            <a:fillRect/>
          </a:stretch>
        </p:blipFill>
        <p:spPr>
          <a:xfrm>
            <a:off x="-4175" y="-4306"/>
            <a:ext cx="12231665" cy="68666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314" y="1307702"/>
            <a:ext cx="3689373" cy="1926632"/>
          </a:xfrm>
          <a:prstGeom prst="rect">
            <a:avLst/>
          </a:prstGeom>
        </p:spPr>
      </p:pic>
    </p:spTree>
    <p:extLst>
      <p:ext uri="{BB962C8B-B14F-4D97-AF65-F5344CB8AC3E}">
        <p14:creationId xmlns:p14="http://schemas.microsoft.com/office/powerpoint/2010/main" val="304478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05000"/>
            <a:ext cx="12192000" cy="253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9600">
                <a:solidFill>
                  <a:schemeClr val="bg1"/>
                </a:solidFill>
                <a:latin typeface="Calibri Light" charset="0"/>
                <a:ea typeface="Calibri Light" charset="0"/>
                <a:cs typeface="Calibri Light" charset="0"/>
              </a:rPr>
              <a:t>Thank You!</a:t>
            </a:r>
            <a:endParaRPr lang="en-US" sz="6000">
              <a:solidFill>
                <a:schemeClr val="bg1"/>
              </a:solidFill>
              <a:latin typeface="Calibri Light" charset="0"/>
              <a:ea typeface="Calibri Light" charset="0"/>
              <a:cs typeface="Calibri Light" charset="0"/>
            </a:endParaRPr>
          </a:p>
        </p:txBody>
      </p:sp>
      <p:pic>
        <p:nvPicPr>
          <p:cNvPr id="2" name="Picture 2" descr="A picture containing text, electronics, white, black&#10;&#10;Description automatically generated">
            <a:extLst>
              <a:ext uri="{FF2B5EF4-FFF2-40B4-BE49-F238E27FC236}">
                <a16:creationId xmlns:a16="http://schemas.microsoft.com/office/drawing/2014/main" id="{E345559B-631A-4E31-86D6-CABBF3EEF980}"/>
              </a:ext>
            </a:extLst>
          </p:cNvPr>
          <p:cNvPicPr>
            <a:picLocks noChangeAspect="1"/>
          </p:cNvPicPr>
          <p:nvPr/>
        </p:nvPicPr>
        <p:blipFill>
          <a:blip r:embed="rId2"/>
          <a:stretch>
            <a:fillRect/>
          </a:stretch>
        </p:blipFill>
        <p:spPr>
          <a:xfrm>
            <a:off x="-4175" y="-4306"/>
            <a:ext cx="12231665" cy="6866611"/>
          </a:xfrm>
          <a:prstGeom prst="rect">
            <a:avLst/>
          </a:prstGeom>
        </p:spPr>
      </p:pic>
      <p:sp>
        <p:nvSpPr>
          <p:cNvPr id="6" name="Rectangle 2">
            <a:extLst>
              <a:ext uri="{FF2B5EF4-FFF2-40B4-BE49-F238E27FC236}">
                <a16:creationId xmlns:a16="http://schemas.microsoft.com/office/drawing/2014/main" id="{1DC0F3D9-EFD9-4D19-9911-679D4B855A74}"/>
              </a:ext>
            </a:extLst>
          </p:cNvPr>
          <p:cNvSpPr>
            <a:spLocks/>
          </p:cNvSpPr>
          <p:nvPr/>
        </p:nvSpPr>
        <p:spPr bwMode="auto">
          <a:xfrm>
            <a:off x="700454" y="2347257"/>
            <a:ext cx="4893582" cy="101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19" tIns="45719" rIns="45719" bIns="45719">
            <a:spAutoFit/>
          </a:bodyPr>
          <a:lstStyle/>
          <a:p>
            <a:r>
              <a:rPr lang="en-US" sz="6000" dirty="0">
                <a:solidFill>
                  <a:srgbClr val="F15A29"/>
                </a:solidFill>
                <a:latin typeface="Calibri" charset="0"/>
                <a:ea typeface="Calibri" charset="0"/>
                <a:cs typeface="Calibri" charset="0"/>
                <a:sym typeface="ITC Franklin Gothic Medium Cond" charset="0"/>
              </a:rPr>
              <a:t>Scott Cleveland</a:t>
            </a:r>
            <a:endParaRPr lang="en-US" sz="2400" dirty="0">
              <a:solidFill>
                <a:srgbClr val="F15A29"/>
              </a:solidFill>
              <a:latin typeface="Calibri" charset="0"/>
              <a:ea typeface="Calibri" charset="0"/>
              <a:cs typeface="Calibri" charset="0"/>
              <a:sym typeface="ITC Franklin Gothic Medium Cond" charset="0"/>
            </a:endParaRPr>
          </a:p>
        </p:txBody>
      </p:sp>
      <p:sp>
        <p:nvSpPr>
          <p:cNvPr id="7" name="Rectangle 3">
            <a:extLst>
              <a:ext uri="{FF2B5EF4-FFF2-40B4-BE49-F238E27FC236}">
                <a16:creationId xmlns:a16="http://schemas.microsoft.com/office/drawing/2014/main" id="{6232F8A3-6AE4-4E08-A2FF-D0EA20C3F0AB}"/>
              </a:ext>
            </a:extLst>
          </p:cNvPr>
          <p:cNvSpPr>
            <a:spLocks/>
          </p:cNvSpPr>
          <p:nvPr/>
        </p:nvSpPr>
        <p:spPr bwMode="auto">
          <a:xfrm>
            <a:off x="700455" y="3478284"/>
            <a:ext cx="7606434"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19" tIns="45719" rIns="45719" bIns="45719">
            <a:spAutoFit/>
          </a:bodyPr>
          <a:lstStyle/>
          <a:p>
            <a:r>
              <a:rPr lang="en-US" sz="3200" dirty="0">
                <a:solidFill>
                  <a:srgbClr val="FFFFFF"/>
                </a:solidFill>
                <a:latin typeface="Calibri" charset="0"/>
                <a:ea typeface="Calibri" charset="0"/>
                <a:cs typeface="Calibri" charset="0"/>
                <a:sym typeface="ITC Franklin Gothic Std Medium" charset="0"/>
              </a:rPr>
              <a:t>Director of the Men’s Recovery Program</a:t>
            </a:r>
            <a:endParaRPr lang="en-US" sz="3200" i="1" dirty="0">
              <a:latin typeface="Calibri" charset="0"/>
              <a:ea typeface="Calibri" charset="0"/>
              <a:cs typeface="Calibri" charset="0"/>
              <a:sym typeface="ITC Franklin Gothic Std Medium" charset="0"/>
            </a:endParaRPr>
          </a:p>
        </p:txBody>
      </p:sp>
      <p:sp>
        <p:nvSpPr>
          <p:cNvPr id="8" name="Rectangle 4">
            <a:extLst>
              <a:ext uri="{FF2B5EF4-FFF2-40B4-BE49-F238E27FC236}">
                <a16:creationId xmlns:a16="http://schemas.microsoft.com/office/drawing/2014/main" id="{1B9EA089-0E6A-445D-A492-02F97CBCD8D0}"/>
              </a:ext>
            </a:extLst>
          </p:cNvPr>
          <p:cNvSpPr>
            <a:spLocks/>
          </p:cNvSpPr>
          <p:nvPr/>
        </p:nvSpPr>
        <p:spPr bwMode="auto">
          <a:xfrm>
            <a:off x="700454" y="1462452"/>
            <a:ext cx="9842500" cy="769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19" tIns="45719" rIns="45719" bIns="45719">
            <a:spAutoFit/>
          </a:bodyPr>
          <a:lstStyle/>
          <a:p>
            <a:r>
              <a:rPr lang="en-US" sz="4400" b="1" dirty="0">
                <a:solidFill>
                  <a:srgbClr val="FFFFFF"/>
                </a:solidFill>
                <a:latin typeface="Calibri" charset="0"/>
                <a:ea typeface="Calibri" charset="0"/>
                <a:cs typeface="Calibri" charset="0"/>
                <a:sym typeface="ITC Franklin Gothic Medium Cond" charset="0"/>
              </a:rPr>
              <a:t>Welcome </a:t>
            </a:r>
            <a:endParaRPr lang="en-US" sz="4400" b="1" dirty="0">
              <a:latin typeface="Calibri" charset="0"/>
              <a:ea typeface="Calibri" charset="0"/>
              <a:cs typeface="Calibri" charset="0"/>
              <a:sym typeface="ITC Franklin Gothic Medium Cond" charset="0"/>
            </a:endParaRPr>
          </a:p>
        </p:txBody>
      </p:sp>
      <p:pic>
        <p:nvPicPr>
          <p:cNvPr id="9" name="Picture 8">
            <a:extLst>
              <a:ext uri="{FF2B5EF4-FFF2-40B4-BE49-F238E27FC236}">
                <a16:creationId xmlns:a16="http://schemas.microsoft.com/office/drawing/2014/main" id="{1587D937-B7D0-4338-9953-C1673C5364F2}"/>
              </a:ext>
            </a:extLst>
          </p:cNvPr>
          <p:cNvPicPr>
            <a:picLocks noChangeAspect="1"/>
          </p:cNvPicPr>
          <p:nvPr/>
        </p:nvPicPr>
        <p:blipFill>
          <a:blip r:embed="rId3"/>
          <a:stretch>
            <a:fillRect/>
          </a:stretch>
        </p:blipFill>
        <p:spPr>
          <a:xfrm>
            <a:off x="8628162" y="1462452"/>
            <a:ext cx="3599006" cy="3599006"/>
          </a:xfrm>
          <a:prstGeom prst="rect">
            <a:avLst/>
          </a:prstGeom>
        </p:spPr>
      </p:pic>
    </p:spTree>
    <p:extLst>
      <p:ext uri="{BB962C8B-B14F-4D97-AF65-F5344CB8AC3E}">
        <p14:creationId xmlns:p14="http://schemas.microsoft.com/office/powerpoint/2010/main" val="353251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AE3E-5923-40C6-A610-1532E873125A}"/>
              </a:ext>
            </a:extLst>
          </p:cNvPr>
          <p:cNvSpPr/>
          <p:nvPr/>
        </p:nvSpPr>
        <p:spPr>
          <a:xfrm>
            <a:off x="0" y="0"/>
            <a:ext cx="12192000" cy="129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1295400"/>
            <a:ext cx="12188952"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65034"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a:latin typeface="Calibri" charset="0"/>
                <a:ea typeface="Calibri" charset="0"/>
                <a:cs typeface="Calibri" charset="0"/>
              </a:rPr>
              <a:t>Recap</a:t>
            </a:r>
          </a:p>
          <a:p>
            <a:pPr lvl="1">
              <a:buClr>
                <a:srgbClr val="F15A29"/>
              </a:buClr>
              <a:buFont typeface="Wingdings" charset="2"/>
              <a:buChar char="§"/>
            </a:pPr>
            <a:r>
              <a:rPr lang="en-US">
                <a:latin typeface="Calibri" charset="0"/>
                <a:ea typeface="Calibri" charset="0"/>
                <a:cs typeface="Calibri" charset="0"/>
              </a:rPr>
              <a:t>Background/Highlights</a:t>
            </a:r>
          </a:p>
          <a:p>
            <a:pPr lvl="1">
              <a:buClr>
                <a:srgbClr val="F15A29"/>
              </a:buClr>
              <a:buFont typeface="Wingdings" charset="2"/>
              <a:buChar char="§"/>
            </a:pPr>
            <a:r>
              <a:rPr lang="en-US">
                <a:latin typeface="Calibri" charset="0"/>
                <a:ea typeface="Calibri" charset="0"/>
                <a:cs typeface="Calibri" charset="0"/>
              </a:rPr>
              <a:t>Financial Results	</a:t>
            </a:r>
          </a:p>
          <a:p>
            <a:pPr lvl="1">
              <a:buClr>
                <a:srgbClr val="F15A29"/>
              </a:buClr>
              <a:buFont typeface="Wingdings" charset="2"/>
              <a:buChar char="§"/>
            </a:pPr>
            <a:endParaRPr lang="en-US">
              <a:latin typeface="Calibri" charset="0"/>
              <a:ea typeface="Calibri" charset="0"/>
              <a:cs typeface="Calibri" charset="0"/>
            </a:endParaRPr>
          </a:p>
        </p:txBody>
      </p:sp>
      <p:sp>
        <p:nvSpPr>
          <p:cNvPr id="7" name="Content Placeholder 2"/>
          <p:cNvSpPr txBox="1">
            <a:spLocks/>
          </p:cNvSpPr>
          <p:nvPr/>
        </p:nvSpPr>
        <p:spPr bwMode="auto">
          <a:xfrm>
            <a:off x="622300" y="304800"/>
            <a:ext cx="12191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4800" kern="0" dirty="0">
                <a:latin typeface="Calibri Light"/>
                <a:ea typeface="Calibri Light" charset="0"/>
                <a:cs typeface="Calibri Light"/>
              </a:rPr>
              <a:t>HEADLINE</a:t>
            </a:r>
            <a:endParaRPr lang="en-US" sz="4000" kern="0" dirty="0">
              <a:latin typeface="Calibri Light"/>
              <a:ea typeface="Calibri Light" charset="0"/>
              <a:cs typeface="Calibri Light"/>
            </a:endParaRPr>
          </a:p>
        </p:txBody>
      </p:sp>
      <p:pic>
        <p:nvPicPr>
          <p:cNvPr id="3" name="Picture 5">
            <a:extLst>
              <a:ext uri="{FF2B5EF4-FFF2-40B4-BE49-F238E27FC236}">
                <a16:creationId xmlns:a16="http://schemas.microsoft.com/office/drawing/2014/main" id="{B296FAC1-25C1-403C-B22A-680F9D72C6C7}"/>
              </a:ext>
            </a:extLst>
          </p:cNvPr>
          <p:cNvPicPr>
            <a:picLocks noChangeAspect="1"/>
          </p:cNvPicPr>
          <p:nvPr/>
        </p:nvPicPr>
        <p:blipFill>
          <a:blip r:embed="rId2"/>
          <a:stretch>
            <a:fillRect/>
          </a:stretch>
        </p:blipFill>
        <p:spPr>
          <a:xfrm>
            <a:off x="10413303" y="280596"/>
            <a:ext cx="1501037" cy="785354"/>
          </a:xfrm>
          <a:prstGeom prst="rect">
            <a:avLst/>
          </a:prstGeom>
        </p:spPr>
      </p:pic>
    </p:spTree>
    <p:extLst>
      <p:ext uri="{BB962C8B-B14F-4D97-AF65-F5344CB8AC3E}">
        <p14:creationId xmlns:p14="http://schemas.microsoft.com/office/powerpoint/2010/main" val="205647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4" name="Rectangle 3"/>
          <p:cNvSpPr/>
          <p:nvPr/>
        </p:nvSpPr>
        <p:spPr>
          <a:xfrm>
            <a:off x="-1" y="1295400"/>
            <a:ext cx="12188952"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61834"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a:latin typeface="Calibri" charset="0"/>
                <a:ea typeface="Calibri" charset="0"/>
                <a:cs typeface="Calibri" charset="0"/>
              </a:rPr>
              <a:t>Recap</a:t>
            </a:r>
          </a:p>
          <a:p>
            <a:pPr lvl="1">
              <a:buClr>
                <a:srgbClr val="F15A29"/>
              </a:buClr>
              <a:buFont typeface="Wingdings" charset="2"/>
              <a:buChar char="§"/>
            </a:pPr>
            <a:r>
              <a:rPr lang="en-US">
                <a:latin typeface="Calibri" charset="0"/>
                <a:ea typeface="Calibri" charset="0"/>
                <a:cs typeface="Calibri" charset="0"/>
              </a:rPr>
              <a:t>Background/Highlights</a:t>
            </a:r>
          </a:p>
          <a:p>
            <a:pPr lvl="1">
              <a:buClr>
                <a:srgbClr val="F15A29"/>
              </a:buClr>
              <a:buFont typeface="Wingdings" charset="2"/>
              <a:buChar char="§"/>
            </a:pPr>
            <a:r>
              <a:rPr lang="en-US">
                <a:latin typeface="Calibri" charset="0"/>
                <a:ea typeface="Calibri" charset="0"/>
                <a:cs typeface="Calibri" charset="0"/>
              </a:rPr>
              <a:t>Financial Results	</a:t>
            </a:r>
          </a:p>
          <a:p>
            <a:pPr lvl="1">
              <a:buClr>
                <a:srgbClr val="F15A29"/>
              </a:buClr>
              <a:buFont typeface="Wingdings" charset="2"/>
              <a:buChar char="§"/>
            </a:pPr>
            <a:endParaRPr lang="en-US">
              <a:latin typeface="Calibri" charset="0"/>
              <a:ea typeface="Calibri" charset="0"/>
              <a:cs typeface="Calibri" charset="0"/>
            </a:endParaRPr>
          </a:p>
        </p:txBody>
      </p:sp>
      <p:sp>
        <p:nvSpPr>
          <p:cNvPr id="6" name="Rectangle 5"/>
          <p:cNvSpPr/>
          <p:nvPr/>
        </p:nvSpPr>
        <p:spPr>
          <a:xfrm>
            <a:off x="0" y="0"/>
            <a:ext cx="12192000" cy="129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0" y="304800"/>
            <a:ext cx="12191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4800" kern="0" dirty="0">
                <a:latin typeface="Calibri Light"/>
                <a:ea typeface="Calibri Light" charset="0"/>
                <a:cs typeface="Calibri Light"/>
              </a:rPr>
              <a:t>HEADLINE (logo lower right)</a:t>
            </a:r>
            <a:endParaRPr lang="en-US" sz="4000" kern="0" dirty="0">
              <a:latin typeface="Calibri Light"/>
              <a:ea typeface="Calibri Light" charset="0"/>
              <a:cs typeface="Calibri Light"/>
            </a:endParaRPr>
          </a:p>
        </p:txBody>
      </p:sp>
      <p:pic>
        <p:nvPicPr>
          <p:cNvPr id="2" name="Picture 2">
            <a:extLst>
              <a:ext uri="{FF2B5EF4-FFF2-40B4-BE49-F238E27FC236}">
                <a16:creationId xmlns:a16="http://schemas.microsoft.com/office/drawing/2014/main" id="{B3101F9E-A874-42E3-98A5-E23BA92A9DB7}"/>
              </a:ext>
            </a:extLst>
          </p:cNvPr>
          <p:cNvPicPr>
            <a:picLocks noGrp="1" noChangeAspect="1"/>
          </p:cNvPicPr>
          <p:nvPr>
            <p:ph idx="1"/>
          </p:nvPr>
        </p:nvPicPr>
        <p:blipFill>
          <a:blip r:embed="rId3"/>
          <a:stretch>
            <a:fillRect/>
          </a:stretch>
        </p:blipFill>
        <p:spPr>
          <a:xfrm>
            <a:off x="10259547" y="5614749"/>
            <a:ext cx="1495400" cy="781420"/>
          </a:xfrm>
        </p:spPr>
      </p:pic>
    </p:spTree>
    <p:extLst>
      <p:ext uri="{BB962C8B-B14F-4D97-AF65-F5344CB8AC3E}">
        <p14:creationId xmlns:p14="http://schemas.microsoft.com/office/powerpoint/2010/main" val="92905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Rectangle 1">
            <a:extLst>
              <a:ext uri="{FF2B5EF4-FFF2-40B4-BE49-F238E27FC236}">
                <a16:creationId xmlns:a16="http://schemas.microsoft.com/office/drawing/2014/main" id="{47A97537-8894-4FB1-B345-DF8347A2EBE2}"/>
              </a:ext>
            </a:extLst>
          </p:cNvPr>
          <p:cNvSpPr/>
          <p:nvPr/>
        </p:nvSpPr>
        <p:spPr>
          <a:xfrm>
            <a:off x="0" y="0"/>
            <a:ext cx="12192000" cy="1295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1295400"/>
            <a:ext cx="12188952" cy="152400"/>
          </a:xfrm>
          <a:prstGeom prst="rect">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61834" y="1922736"/>
            <a:ext cx="7315199" cy="2877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a:latin typeface="Calibri" charset="0"/>
                <a:ea typeface="Calibri" charset="0"/>
                <a:cs typeface="Calibri" charset="0"/>
              </a:rPr>
              <a:t>Recap</a:t>
            </a:r>
          </a:p>
          <a:p>
            <a:pPr lvl="1">
              <a:buClr>
                <a:srgbClr val="F15A29"/>
              </a:buClr>
              <a:buFont typeface="Wingdings" charset="2"/>
              <a:buChar char="§"/>
            </a:pPr>
            <a:r>
              <a:rPr lang="en-US">
                <a:latin typeface="Calibri" charset="0"/>
                <a:ea typeface="Calibri" charset="0"/>
                <a:cs typeface="Calibri" charset="0"/>
              </a:rPr>
              <a:t>Background/Highlights</a:t>
            </a:r>
          </a:p>
          <a:p>
            <a:pPr lvl="1">
              <a:buClr>
                <a:srgbClr val="F15A29"/>
              </a:buClr>
              <a:buFont typeface="Wingdings" charset="2"/>
              <a:buChar char="§"/>
            </a:pPr>
            <a:r>
              <a:rPr lang="en-US">
                <a:latin typeface="Calibri" charset="0"/>
                <a:ea typeface="Calibri" charset="0"/>
                <a:cs typeface="Calibri" charset="0"/>
              </a:rPr>
              <a:t>Financial Results	</a:t>
            </a:r>
          </a:p>
          <a:p>
            <a:pPr lvl="1">
              <a:buClr>
                <a:srgbClr val="F15A29"/>
              </a:buClr>
              <a:buFont typeface="Wingdings" charset="2"/>
              <a:buChar char="§"/>
            </a:pPr>
            <a:endParaRPr lang="en-US">
              <a:latin typeface="Calibri" charset="0"/>
              <a:ea typeface="Calibri" charset="0"/>
              <a:cs typeface="Calibri" charset="0"/>
            </a:endParaRPr>
          </a:p>
        </p:txBody>
      </p:sp>
      <p:sp>
        <p:nvSpPr>
          <p:cNvPr id="7" name="Content Placeholder 2"/>
          <p:cNvSpPr txBox="1">
            <a:spLocks/>
          </p:cNvSpPr>
          <p:nvPr/>
        </p:nvSpPr>
        <p:spPr bwMode="auto">
          <a:xfrm>
            <a:off x="0" y="304800"/>
            <a:ext cx="12191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1"/>
                </a:solidFill>
                <a:latin typeface="+mn-lt"/>
              </a:defRPr>
            </a:lvl3pPr>
            <a:lvl4pPr marL="1600200" indent="-228600" algn="l" rtl="0" eaLnBrk="0" fontAlgn="base" hangingPunct="0">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4800" kern="0">
                <a:latin typeface="Calibri Light"/>
                <a:ea typeface="Calibri Light" charset="0"/>
                <a:cs typeface="Calibri Light"/>
              </a:rPr>
              <a:t>HEADLINE (no logo)</a:t>
            </a:r>
            <a:endParaRPr lang="en-US" sz="4000" kern="0">
              <a:latin typeface="Calibri Light"/>
              <a:ea typeface="Calibri Light" charset="0"/>
              <a:cs typeface="Calibri Light"/>
            </a:endParaRPr>
          </a:p>
        </p:txBody>
      </p:sp>
    </p:spTree>
    <p:extLst>
      <p:ext uri="{BB962C8B-B14F-4D97-AF65-F5344CB8AC3E}">
        <p14:creationId xmlns:p14="http://schemas.microsoft.com/office/powerpoint/2010/main" val="1713118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192</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ITC Franklin Gothic Medium Cond</vt:lpstr>
      <vt:lpstr>ITC Franklin Gothic Std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background – small logo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Curtis, Stormy</cp:lastModifiedBy>
  <cp:revision>4</cp:revision>
  <dcterms:created xsi:type="dcterms:W3CDTF">2018-01-10T00:22:10Z</dcterms:created>
  <dcterms:modified xsi:type="dcterms:W3CDTF">2022-02-08T23:20:21Z</dcterms:modified>
</cp:coreProperties>
</file>